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C4697-6B8E-4C35-B631-FA953A01CC0B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B6948-9612-4E59-9058-D9861BC308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w I Praise Thee, Precious Savior.jpg"/>
          <p:cNvPicPr>
            <a:picLocks noChangeAspect="1"/>
          </p:cNvPicPr>
          <p:nvPr userDrawn="1"/>
        </p:nvPicPr>
        <p:blipFill>
          <a:blip r:embed="rId14" cstate="print">
            <a:lum bright="7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r, wir loben Deine Gnad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192688" cy="548680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Herr, wir loben Deine Gnade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692696"/>
            <a:ext cx="7232848" cy="597666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1.Herr wir loben Deine Gnade,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du uns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Dich gewannst,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Reinigend, rettend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erfüllend so,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du uns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bräuchen kannst</a:t>
            </a:r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Ref.: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Nur Gefäße, heil‘ger Meister, doch gefüllt mit Deiner Kraft, </a:t>
            </a:r>
          </a:p>
          <a:p>
            <a:pPr algn="l"/>
            <a:r>
              <a:rPr lang="de-DE" sz="1800" b="1" dirty="0" smtClean="0">
                <a:solidFill>
                  <a:srgbClr val="FF0000"/>
                </a:solidFill>
              </a:rPr>
              <a:t>Lass dein Leben durch uns ströme, deinf Liebe </a:t>
            </a:r>
            <a:r>
              <a:rPr lang="de-DE" sz="1800" b="1" dirty="0" smtClean="0">
                <a:solidFill>
                  <a:srgbClr val="FF0000"/>
                </a:solidFill>
              </a:rPr>
              <a:t>Geist </a:t>
            </a:r>
            <a:r>
              <a:rPr lang="de-DE" sz="1800" b="1" dirty="0" smtClean="0">
                <a:solidFill>
                  <a:srgbClr val="FF0000"/>
                </a:solidFill>
              </a:rPr>
              <a:t>und Macht!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Nur Gefäße, doch von Segen für die Durst’gen  umher,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uns sein, geliebter Heiland, mach dazu uns täglich mehr! 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Leer, damit Du ganz uns füllest als Gefäße Deiner Hand,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und mit keinem andern Siegel, als nur dem „Von Dir gesandt“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Von der Rettermacht zu Zeugen, die von Sünd uns selbst befreit,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dazu sind wir ausgesondert, dazu hast Du uns geweiht</a:t>
            </a:r>
          </a:p>
          <a:p>
            <a:pPr algn="l"/>
            <a:endParaRPr lang="de-DE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Jesu , füll mit Deinem Geiste jedes Herz, das völlig Dein,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lass den Strom lebendigen Wassers bei und durch uns mächtig sein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164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Herr, wir loben Deine Gnade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Herr, wir loben Deine Gnade</dc:title>
  <dc:creator>mary</dc:creator>
  <cp:lastModifiedBy>mary</cp:lastModifiedBy>
  <cp:revision>11</cp:revision>
  <dcterms:created xsi:type="dcterms:W3CDTF">2021-12-30T15:08:38Z</dcterms:created>
  <dcterms:modified xsi:type="dcterms:W3CDTF">2021-12-31T15:40:42Z</dcterms:modified>
</cp:coreProperties>
</file>