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55910-2F75-4FFC-91C6-A46557E9E945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CB280-B3D0-4272-BDDB-4A06BFBBDD3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, Tell It on the Mountai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yo't Ipaghiyaw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536504" cy="46186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Hayo't</a:t>
            </a:r>
            <a:r>
              <a:rPr lang="en-US" b="1" dirty="0" smtClean="0"/>
              <a:t> </a:t>
            </a:r>
            <a:r>
              <a:rPr lang="en-US" b="1" dirty="0" err="1" smtClean="0"/>
              <a:t>Ipaghiyawan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484784"/>
            <a:ext cx="5328592" cy="44644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Hayo't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Ipaghiyawan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ipammalita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bayan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Hayo't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Ipagsigawan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sumilang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nagbabantay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nahintakutan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napakinggan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nagsasaysay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balitangkay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Samunting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pasabsaban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dayaming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himlayan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paskong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sumilang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Hayo't Ipaghiyawan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Hayo't Ipaghiyawan</dc:title>
  <dc:creator>mary</dc:creator>
  <cp:lastModifiedBy>mary</cp:lastModifiedBy>
  <cp:revision>27</cp:revision>
  <dcterms:created xsi:type="dcterms:W3CDTF">2021-12-20T15:07:17Z</dcterms:created>
  <dcterms:modified xsi:type="dcterms:W3CDTF">2021-12-20T18:02:35Z</dcterms:modified>
</cp:coreProperties>
</file>