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52700-16B9-433F-BDBD-E5100D0B410A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FDF21-AEE8-4A79-AAD4-8C5586EAAF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ோ, மலைகள் மீது சொல்ல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476672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Hãy</a:t>
            </a:r>
            <a:r>
              <a:rPr lang="en-US" b="1" dirty="0" smtClean="0"/>
              <a:t> </a:t>
            </a:r>
            <a:r>
              <a:rPr lang="en-US" b="1" dirty="0" err="1" smtClean="0"/>
              <a:t>nói</a:t>
            </a:r>
            <a:r>
              <a:rPr lang="en-US" b="1" dirty="0" smtClean="0"/>
              <a:t> </a:t>
            </a:r>
            <a:r>
              <a:rPr lang="en-US" b="1" dirty="0" err="1" smtClean="0"/>
              <a:t>với</a:t>
            </a:r>
            <a:r>
              <a:rPr lang="en-US" b="1" dirty="0" smtClean="0"/>
              <a:t> </a:t>
            </a:r>
            <a:r>
              <a:rPr lang="en-US" b="1" dirty="0" err="1" smtClean="0"/>
              <a:t>nó</a:t>
            </a:r>
            <a:r>
              <a:rPr lang="en-US" b="1" dirty="0" smtClean="0"/>
              <a:t> </a:t>
            </a:r>
            <a:r>
              <a:rPr lang="en-US" b="1" dirty="0" err="1" smtClean="0"/>
              <a:t>trên</a:t>
            </a:r>
            <a:r>
              <a:rPr lang="en-US" b="1" dirty="0" smtClean="0"/>
              <a:t> </a:t>
            </a:r>
            <a:r>
              <a:rPr lang="en-US" b="1" dirty="0" err="1" smtClean="0"/>
              <a:t>núi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024" y="1340768"/>
            <a:ext cx="8784976" cy="4032448"/>
          </a:xfrm>
        </p:spPr>
        <p:txBody>
          <a:bodyPr>
            <a:normAutofit/>
          </a:bodyPr>
          <a:lstStyle/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Hãy nói với nó trên núi, trên những ngọn đồi và ở khắp mọi nơi.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Hãy nói với nó trên núi rằng Chúa Giêsu Kitô được sinh ra.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một máng cỏ cô đơn, Chúa Kitô khiêm nhường đã được sinh ra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Thiên Chúa đã gửi cho chúng ta sự cứu rỗi vào buổi sáng Giáng sinh may mắn đó.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khi những người chăn cừu vẫn dõi theo những đàn im lặng vào ban đêm;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 các thiên đàng chiếu ánh sáng thánh.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Hãy nói với nó trên núi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Hãy nói với nó trên núi</dc:title>
  <dc:creator>mary</dc:creator>
  <cp:lastModifiedBy>mary</cp:lastModifiedBy>
  <cp:revision>6</cp:revision>
  <dcterms:created xsi:type="dcterms:W3CDTF">2021-12-22T16:34:18Z</dcterms:created>
  <dcterms:modified xsi:type="dcterms:W3CDTF">2021-12-23T19:02:00Z</dcterms:modified>
</cp:coreProperties>
</file>