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9F8AD-8BAE-477B-B663-E458B2BE1EFA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9250-FFC1-425B-9FA8-1D05142529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9F8AD-8BAE-477B-B663-E458B2BE1EFA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9250-FFC1-425B-9FA8-1D05142529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9F8AD-8BAE-477B-B663-E458B2BE1EFA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9250-FFC1-425B-9FA8-1D05142529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9F8AD-8BAE-477B-B663-E458B2BE1EFA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9250-FFC1-425B-9FA8-1D05142529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9F8AD-8BAE-477B-B663-E458B2BE1EFA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9250-FFC1-425B-9FA8-1D05142529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9F8AD-8BAE-477B-B663-E458B2BE1EFA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9250-FFC1-425B-9FA8-1D05142529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9F8AD-8BAE-477B-B663-E458B2BE1EFA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9250-FFC1-425B-9FA8-1D05142529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9F8AD-8BAE-477B-B663-E458B2BE1EFA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9250-FFC1-425B-9FA8-1D05142529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9F8AD-8BAE-477B-B663-E458B2BE1EFA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9250-FFC1-425B-9FA8-1D05142529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9F8AD-8BAE-477B-B663-E458B2BE1EFA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9250-FFC1-425B-9FA8-1D05142529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9F8AD-8BAE-477B-B663-E458B2BE1EFA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9250-FFC1-425B-9FA8-1D05142529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9F8AD-8BAE-477B-B663-E458B2BE1EFA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59250-FFC1-425B-9FA8-1D05142529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, Tell It on the Mountain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i, Siarkan di Gun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5112568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Hai</a:t>
            </a:r>
            <a:r>
              <a:rPr lang="en-US" b="1" dirty="0"/>
              <a:t>, </a:t>
            </a:r>
            <a:r>
              <a:rPr lang="en-US" b="1" dirty="0" err="1"/>
              <a:t>Siarkan</a:t>
            </a:r>
            <a:r>
              <a:rPr lang="en-US" b="1" dirty="0"/>
              <a:t> </a:t>
            </a:r>
            <a:r>
              <a:rPr lang="en-US" b="1" dirty="0" err="1"/>
              <a:t>di</a:t>
            </a:r>
            <a:r>
              <a:rPr lang="en-US" b="1" dirty="0"/>
              <a:t> </a:t>
            </a:r>
            <a:r>
              <a:rPr lang="en-US" b="1" dirty="0" err="1"/>
              <a:t>Gunung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620688"/>
            <a:ext cx="2768352" cy="4730080"/>
          </a:xfrm>
        </p:spPr>
        <p:txBody>
          <a:bodyPr>
            <a:noAutofit/>
          </a:bodyPr>
          <a:lstStyle/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Hai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siarkan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digunung</a:t>
            </a:r>
            <a:r>
              <a:rPr lang="en-US" sz="17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dibukit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dan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dimana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jua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hai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siarkan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digunung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lahirnya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Almasih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Diwaktu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kaum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gembala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menjaga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dombanya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terpancar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dari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langit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cahaya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mulia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Gembala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sangat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takut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ketika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mendengar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nyanyian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Bala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sorga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gempita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menggegar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Terbaring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di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palungan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yang </a:t>
            </a:r>
            <a:r>
              <a:rPr lang="en-US" sz="1700" b="1" dirty="0" err="1" smtClean="0">
                <a:solidFill>
                  <a:schemeClr val="tx1"/>
                </a:solidFill>
              </a:rPr>
              <a:t>hina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dan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rendah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sang </a:t>
            </a:r>
            <a:r>
              <a:rPr lang="en-US" sz="1700" b="1" dirty="0" err="1" smtClean="0">
                <a:solidFill>
                  <a:schemeClr val="tx1"/>
                </a:solidFill>
              </a:rPr>
              <a:t>bayi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menyampaikan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selamat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dunia</a:t>
            </a:r>
            <a:endParaRPr lang="en-US" sz="17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47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Hai, Siarkan di Gunung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Hai, Siarkan di Gunung </dc:title>
  <dc:creator>mary</dc:creator>
  <cp:lastModifiedBy>mary</cp:lastModifiedBy>
  <cp:revision>7</cp:revision>
  <dcterms:created xsi:type="dcterms:W3CDTF">2021-12-17T18:48:53Z</dcterms:created>
  <dcterms:modified xsi:type="dcterms:W3CDTF">2021-12-20T18:48:48Z</dcterms:modified>
</cp:coreProperties>
</file>