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B91C1-CE96-43BE-BCD7-B837321486B6}" type="datetimeFigureOut">
              <a:rPr lang="en-US" smtClean="0"/>
              <a:pPr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B75E1-FAA4-46B3-B3B8-E9DAF47971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B91C1-CE96-43BE-BCD7-B837321486B6}" type="datetimeFigureOut">
              <a:rPr lang="en-US" smtClean="0"/>
              <a:pPr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B75E1-FAA4-46B3-B3B8-E9DAF47971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B91C1-CE96-43BE-BCD7-B837321486B6}" type="datetimeFigureOut">
              <a:rPr lang="en-US" smtClean="0"/>
              <a:pPr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B75E1-FAA4-46B3-B3B8-E9DAF47971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B91C1-CE96-43BE-BCD7-B837321486B6}" type="datetimeFigureOut">
              <a:rPr lang="en-US" smtClean="0"/>
              <a:pPr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B75E1-FAA4-46B3-B3B8-E9DAF47971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B91C1-CE96-43BE-BCD7-B837321486B6}" type="datetimeFigureOut">
              <a:rPr lang="en-US" smtClean="0"/>
              <a:pPr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B75E1-FAA4-46B3-B3B8-E9DAF47971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B91C1-CE96-43BE-BCD7-B837321486B6}" type="datetimeFigureOut">
              <a:rPr lang="en-US" smtClean="0"/>
              <a:pPr/>
              <a:t>12/16/2021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B75E1-FAA4-46B3-B3B8-E9DAF47971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B91C1-CE96-43BE-BCD7-B837321486B6}" type="datetimeFigureOut">
              <a:rPr lang="en-US" smtClean="0"/>
              <a:pPr/>
              <a:t>12/16/2021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B75E1-FAA4-46B3-B3B8-E9DAF47971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B91C1-CE96-43BE-BCD7-B837321486B6}" type="datetimeFigureOut">
              <a:rPr lang="en-US" smtClean="0"/>
              <a:pPr/>
              <a:t>12/16/2021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B75E1-FAA4-46B3-B3B8-E9DAF47971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B91C1-CE96-43BE-BCD7-B837321486B6}" type="datetimeFigureOut">
              <a:rPr lang="en-US" smtClean="0"/>
              <a:pPr/>
              <a:t>12/16/2021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B75E1-FAA4-46B3-B3B8-E9DAF47971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B91C1-CE96-43BE-BCD7-B837321486B6}" type="datetimeFigureOut">
              <a:rPr lang="en-US" smtClean="0"/>
              <a:pPr/>
              <a:t>12/16/2021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B75E1-FAA4-46B3-B3B8-E9DAF47971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B91C1-CE96-43BE-BCD7-B837321486B6}" type="datetimeFigureOut">
              <a:rPr lang="en-US" smtClean="0"/>
              <a:pPr/>
              <a:t>12/16/2021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B75E1-FAA4-46B3-B3B8-E9DAF47971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1B91C1-CE96-43BE-BCD7-B837321486B6}" type="datetimeFigureOut">
              <a:rPr lang="en-US" smtClean="0"/>
              <a:pPr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9B75E1-FAA4-46B3-B3B8-E9DAF479719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e Is Born, The Holy Child.jpg"/>
          <p:cNvPicPr>
            <a:picLocks noChangeAspect="1"/>
          </p:cNvPicPr>
          <p:nvPr userDrawn="1"/>
        </p:nvPicPr>
        <p:blipFill>
          <a:blip r:embed="rId14" cstate="print">
            <a:lum bright="4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നിര്‍-മ്മ-ല ശിശു ജാ-ത-നായ്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5696" y="1"/>
            <a:ext cx="5688632" cy="476672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/>
            </a:r>
            <a:br>
              <a:rPr lang="es-ES" dirty="0" smtClean="0"/>
            </a:br>
            <a:r>
              <a:rPr lang="es-ES" b="1" dirty="0" smtClean="0"/>
              <a:t>Ha </a:t>
            </a:r>
            <a:r>
              <a:rPr lang="es-ES" b="1" dirty="0"/>
              <a:t>Nacido el Divino Niño</a:t>
            </a:r>
            <a:r>
              <a:rPr lang="es-ES" dirty="0"/>
              <a:t/>
            </a:r>
            <a:br>
              <a:rPr lang="es-E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980728"/>
            <a:ext cx="3960440" cy="5018112"/>
          </a:xfrm>
        </p:spPr>
        <p:txBody>
          <a:bodyPr>
            <a:noAutofit/>
          </a:bodyPr>
          <a:lstStyle/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Estribillo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Ha nacido el divino niño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¡Tocad oboes, resonad gaitas!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Ha nacido el divino niño, 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Cantemos todos, su advenimiento.</a:t>
            </a:r>
            <a:endParaRPr lang="es-ES" sz="1800" b="1" dirty="0" smtClean="0">
              <a:solidFill>
                <a:srgbClr val="FF0000"/>
              </a:solidFill>
            </a:endParaRP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Desde hace más de cuatro mil años, 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Nos lo prometían los profetas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Desde hace más de cuatro mil años,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Esperábamos este feliz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acontecimiento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¡Ah! ¡Qué hermoso, qué encantador!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¡Ah! ¡Cuán perfectas son sus gracias!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¡Ah! ¡Qué hermoso, qué encantador!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¡Qué dulce es este niño divino!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370</TotalTime>
  <Words>88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Ha Nacido el Divino Niño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Ha Nacido el Divino Niño </dc:title>
  <dc:creator>mary</dc:creator>
  <cp:lastModifiedBy>mary</cp:lastModifiedBy>
  <cp:revision>18</cp:revision>
  <dcterms:created xsi:type="dcterms:W3CDTF">2021-12-14T14:39:02Z</dcterms:created>
  <dcterms:modified xsi:type="dcterms:W3CDTF">2021-12-16T14:37:56Z</dcterms:modified>
</cp:coreProperties>
</file>