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A8901-FF43-4FA7-A315-4AD3677D7080}" type="datetimeFigureOut">
              <a:rPr lang="en-US" smtClean="0"/>
              <a:pPr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1035E-E4E0-4BE0-B138-233E4D13F2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, Tell It on the Moun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612068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Go</a:t>
            </a:r>
            <a:r>
              <a:rPr lang="en-US" b="1" dirty="0"/>
              <a:t>, Tell It on the Mountain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620688"/>
            <a:ext cx="3816424" cy="5616624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Go tell it on the mountain,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over the hills, and </a:t>
            </a:r>
            <a:r>
              <a:rPr lang="en-US" sz="1700" b="1" dirty="0" err="1" smtClean="0">
                <a:solidFill>
                  <a:srgbClr val="FF0000"/>
                </a:solidFill>
              </a:rPr>
              <a:t>ev'rywhere</a:t>
            </a:r>
            <a:r>
              <a:rPr lang="en-US" sz="17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go, tell it on the mountain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that Jesus Christ is born.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While shepherds kept their watching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o’er silent flocks by night,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behold, throughout the heavens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shone a holy light. 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The shepherds feared and trembled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lo, above the earth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 out the angel chorus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hailed our Savior’s birth. 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Down in a lowly manger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humble Christ was born,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God sent us salvation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blessed Christmas morn.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Go, Tell It on the Mountain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Go, Tell It on the Mountain </dc:title>
  <dc:creator>mary</dc:creator>
  <cp:lastModifiedBy>mary</cp:lastModifiedBy>
  <cp:revision>4</cp:revision>
  <dcterms:created xsi:type="dcterms:W3CDTF">2021-12-17T18:42:30Z</dcterms:created>
  <dcterms:modified xsi:type="dcterms:W3CDTF">2021-12-18T20:42:22Z</dcterms:modified>
</cp:coreProperties>
</file>