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BCE1-FD34-4033-A26F-E5813200586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3F8D7-BD2E-4E76-B7FD-75E48A9A2E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ade jul, dejlige j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46449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Glade </a:t>
            </a:r>
            <a:r>
              <a:rPr lang="en-US" b="1" dirty="0" err="1"/>
              <a:t>jul</a:t>
            </a:r>
            <a:r>
              <a:rPr lang="en-US" b="1" dirty="0"/>
              <a:t>, </a:t>
            </a:r>
            <a:r>
              <a:rPr lang="en-US" b="1" dirty="0" err="1"/>
              <a:t>dejlige</a:t>
            </a:r>
            <a:r>
              <a:rPr lang="en-US" b="1" dirty="0"/>
              <a:t> </a:t>
            </a:r>
            <a:r>
              <a:rPr lang="en-US" b="1" dirty="0" err="1" smtClean="0"/>
              <a:t>jul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3024336" cy="494610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1.Glade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dejlige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skjul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flyve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Paradis-grønt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se,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kønt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lønlig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iblandt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2.Julefryd,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med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himmelsk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hyrderne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krybben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3.Fred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Jesusbarnet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blandt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smukt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Himmerigs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oplukt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4.Salig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himmelsk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toner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julenat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herned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store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små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ham,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krybben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dig,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sjæl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Glade jul, dejlige jul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Glade jul, dejlige jul</dc:title>
  <dc:creator>mary</dc:creator>
  <cp:lastModifiedBy>mary</cp:lastModifiedBy>
  <cp:revision>5</cp:revision>
  <dcterms:created xsi:type="dcterms:W3CDTF">2021-12-27T16:34:27Z</dcterms:created>
  <dcterms:modified xsi:type="dcterms:W3CDTF">2021-12-27T17:49:36Z</dcterms:modified>
</cp:coreProperties>
</file>