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7F07-A263-44FE-B739-32D2E2527527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EE33-94D5-43D9-BCC2-EE5861969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å ropa ut från be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Gå </a:t>
            </a:r>
            <a:r>
              <a:rPr lang="sv-SE" b="1" dirty="0"/>
              <a:t>ropa ut från bergen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764704"/>
            <a:ext cx="2952328" cy="5832648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Gå, ropa ut från bergen,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Så </a:t>
            </a:r>
            <a:r>
              <a:rPr lang="sv-SE" sz="1600" b="1" dirty="0" smtClean="0">
                <a:solidFill>
                  <a:srgbClr val="FF0000"/>
                </a:solidFill>
              </a:rPr>
              <a:t> att  man hör det </a:t>
            </a:r>
            <a:r>
              <a:rPr lang="sv-SE" sz="1600" b="1" dirty="0" smtClean="0">
                <a:solidFill>
                  <a:srgbClr val="FF0000"/>
                </a:solidFill>
              </a:rPr>
              <a:t>överallt,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Gå</a:t>
            </a:r>
            <a:r>
              <a:rPr lang="sv-SE" sz="1600" b="1" dirty="0" smtClean="0">
                <a:solidFill>
                  <a:srgbClr val="FF0000"/>
                </a:solidFill>
              </a:rPr>
              <a:t>, ropa ut från bergen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att </a:t>
            </a:r>
            <a:r>
              <a:rPr lang="sv-SE" sz="1600" b="1" dirty="0" smtClean="0">
                <a:solidFill>
                  <a:srgbClr val="FF0000"/>
                </a:solidFill>
              </a:rPr>
              <a:t>Jesus Kristus </a:t>
            </a:r>
            <a:r>
              <a:rPr lang="sv-SE" sz="1600" b="1" dirty="0" smtClean="0">
                <a:solidFill>
                  <a:srgbClr val="FF0000"/>
                </a:solidFill>
              </a:rPr>
              <a:t>är född!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När herdarna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natten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fåren höllo vakt.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lyste  hela rymaen,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överjordisk prakt.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Förvänade 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hörde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anglasång om frid.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Runt hela jorden hörs det,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denna juletid.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Han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lades i en krubba,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bädd av fattigdom.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Gud sänt oss fralsning,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Jesus till oss kom.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Gå ropa ut från bergen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Gå ropa ut från bergen </dc:title>
  <dc:creator>mary</dc:creator>
  <cp:lastModifiedBy>mary</cp:lastModifiedBy>
  <cp:revision>19</cp:revision>
  <dcterms:created xsi:type="dcterms:W3CDTF">2021-12-17T18:49:20Z</dcterms:created>
  <dcterms:modified xsi:type="dcterms:W3CDTF">2021-12-20T18:21:10Z</dcterms:modified>
</cp:coreProperties>
</file>