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A72E-C580-4A52-94D4-8176D601B60F}" type="datetimeFigureOut">
              <a:rPr lang="en-US" smtClean="0"/>
              <a:pPr/>
              <a:t>12/30/2021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D6C1B-72EA-4BAE-B307-0FF4AC2CBB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A72E-C580-4A52-94D4-8176D601B60F}" type="datetimeFigureOut">
              <a:rPr lang="en-US" smtClean="0"/>
              <a:pPr/>
              <a:t>12/30/2021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D6C1B-72EA-4BAE-B307-0FF4AC2CBB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A72E-C580-4A52-94D4-8176D601B60F}" type="datetimeFigureOut">
              <a:rPr lang="en-US" smtClean="0"/>
              <a:pPr/>
              <a:t>12/30/2021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D6C1B-72EA-4BAE-B307-0FF4AC2CBB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A72E-C580-4A52-94D4-8176D601B60F}" type="datetimeFigureOut">
              <a:rPr lang="en-US" smtClean="0"/>
              <a:pPr/>
              <a:t>12/30/2021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D6C1B-72EA-4BAE-B307-0FF4AC2CBB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A72E-C580-4A52-94D4-8176D601B60F}" type="datetimeFigureOut">
              <a:rPr lang="en-US" smtClean="0"/>
              <a:pPr/>
              <a:t>12/30/2021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D6C1B-72EA-4BAE-B307-0FF4AC2CBB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A72E-C580-4A52-94D4-8176D601B60F}" type="datetimeFigureOut">
              <a:rPr lang="en-US" smtClean="0"/>
              <a:pPr/>
              <a:t>12/30/2021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D6C1B-72EA-4BAE-B307-0FF4AC2CBB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A72E-C580-4A52-94D4-8176D601B60F}" type="datetimeFigureOut">
              <a:rPr lang="en-US" smtClean="0"/>
              <a:pPr/>
              <a:t>12/30/2021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D6C1B-72EA-4BAE-B307-0FF4AC2CBB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A72E-C580-4A52-94D4-8176D601B60F}" type="datetimeFigureOut">
              <a:rPr lang="en-US" smtClean="0"/>
              <a:pPr/>
              <a:t>12/30/2021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D6C1B-72EA-4BAE-B307-0FF4AC2CBB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A72E-C580-4A52-94D4-8176D601B60F}" type="datetimeFigureOut">
              <a:rPr lang="en-US" smtClean="0"/>
              <a:pPr/>
              <a:t>12/30/2021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D6C1B-72EA-4BAE-B307-0FF4AC2CBB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A72E-C580-4A52-94D4-8176D601B60F}" type="datetimeFigureOut">
              <a:rPr lang="en-US" smtClean="0"/>
              <a:pPr/>
              <a:t>12/30/2021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D6C1B-72EA-4BAE-B307-0FF4AC2CBB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A72E-C580-4A52-94D4-8176D601B60F}" type="datetimeFigureOut">
              <a:rPr lang="en-US" smtClean="0"/>
              <a:pPr/>
              <a:t>12/30/2021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D6C1B-72EA-4BAE-B307-0FF4AC2CBB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6A72E-C580-4A52-94D4-8176D601B60F}" type="datetimeFigureOut">
              <a:rPr lang="en-US" smtClean="0"/>
              <a:pPr/>
              <a:t>12/30/2021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CD6C1B-72EA-4BAE-B307-0FF4AC2CBB6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igher Ground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ilah Tuju sms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188640"/>
            <a:ext cx="3528392" cy="57849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Filah</a:t>
            </a:r>
            <a:r>
              <a:rPr lang="en-US" b="1" dirty="0" smtClean="0"/>
              <a:t> </a:t>
            </a:r>
            <a:r>
              <a:rPr lang="en-US" b="1" dirty="0" err="1" smtClean="0"/>
              <a:t>Tuju</a:t>
            </a:r>
            <a:r>
              <a:rPr lang="en-US" b="1" dirty="0" smtClean="0"/>
              <a:t> </a:t>
            </a:r>
            <a:r>
              <a:rPr lang="en-US" b="1" dirty="0" err="1" smtClean="0"/>
              <a:t>sms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1097360"/>
            <a:ext cx="8064896" cy="5760640"/>
          </a:xfrm>
        </p:spPr>
        <p:txBody>
          <a:bodyPr numCol="2">
            <a:noAutofit/>
          </a:bodyPr>
          <a:lstStyle/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Areto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kawuotho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Madhi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ndalo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duto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Kalamo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pile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mondo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Ruoth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Oting'a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moloyo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Chorus: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Ruoth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ting'a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malo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mondo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achung</a:t>
            </a:r>
            <a:r>
              <a:rPr lang="en-US" sz="2000" b="1" dirty="0" smtClean="0">
                <a:solidFill>
                  <a:srgbClr val="FF0000"/>
                </a:solidFill>
              </a:rPr>
              <a:t>',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Kayie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wecheni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duto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Med </a:t>
            </a:r>
            <a:r>
              <a:rPr lang="en-US" sz="2000" b="1" dirty="0" err="1" smtClean="0">
                <a:solidFill>
                  <a:srgbClr val="FF0000"/>
                </a:solidFill>
              </a:rPr>
              <a:t>ting'a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malo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moloyo</a:t>
            </a:r>
            <a:r>
              <a:rPr lang="en-US" sz="20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Abed </a:t>
            </a:r>
            <a:r>
              <a:rPr lang="en-US" sz="2000" b="1" dirty="0" err="1" smtClean="0">
                <a:solidFill>
                  <a:srgbClr val="FF0000"/>
                </a:solidFill>
              </a:rPr>
              <a:t>kapakoi</a:t>
            </a:r>
            <a:r>
              <a:rPr lang="en-US" sz="2000" b="1" dirty="0" smtClean="0">
                <a:solidFill>
                  <a:srgbClr val="FF0000"/>
                </a:solidFill>
              </a:rPr>
              <a:t> pile.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Chunya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ok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gomb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piny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ma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chich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luoro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nitie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adwaro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loyogi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malami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ting'a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Adwaro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loyo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piny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Satani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diwuondago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Loch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mwalogo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Genona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kuomi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pile.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Adwaro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bedo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motegno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Nyaka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polo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momiyo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pod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alami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Routh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ting’a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moloyo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102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Filah Tuju sms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Filah Tuju sms</dc:title>
  <dc:creator>mary</dc:creator>
  <cp:lastModifiedBy>mary</cp:lastModifiedBy>
  <cp:revision>10</cp:revision>
  <dcterms:created xsi:type="dcterms:W3CDTF">2021-05-25T15:39:32Z</dcterms:created>
  <dcterms:modified xsi:type="dcterms:W3CDTF">2021-12-30T18:18:22Z</dcterms:modified>
</cp:coreProperties>
</file>