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482D0-4FB6-4280-8272-EF9D2A94A7C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27A3-82E3-485B-869B-3C43429EC3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lai pelas Montan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1"/>
            <a:ext cx="5184576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Falai</a:t>
            </a:r>
            <a:r>
              <a:rPr lang="en-US" b="1" dirty="0" smtClean="0"/>
              <a:t> </a:t>
            </a:r>
            <a:r>
              <a:rPr lang="en-US" b="1" dirty="0" err="1" smtClean="0"/>
              <a:t>pelas</a:t>
            </a:r>
            <a:r>
              <a:rPr lang="en-US" b="1" dirty="0" smtClean="0"/>
              <a:t> </a:t>
            </a:r>
            <a:r>
              <a:rPr lang="en-US" b="1" dirty="0" err="1" smtClean="0"/>
              <a:t>Montanhas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896544" cy="458606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Falai pelas montanhas,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nos montes e por todo lugar;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falai pelas montanhas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que Cristo já nasceu.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Nasceu na estrebaria o grande Rei dos céus,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eterno prometido, Jesus, menino Deus.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campos os pastores ouviram com temor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anjos que cantavam em glória e resplendor.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nós que conhecemos, devemos proclamar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Cristo veio ao mundo e a todos quer salvar.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75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Falai pelas Montanhas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Falai pelas Montanhas</dc:title>
  <dc:creator>mary</dc:creator>
  <cp:lastModifiedBy>mary</cp:lastModifiedBy>
  <cp:revision>5</cp:revision>
  <dcterms:created xsi:type="dcterms:W3CDTF">2021-12-21T14:54:33Z</dcterms:created>
  <dcterms:modified xsi:type="dcterms:W3CDTF">2021-12-21T22:35:15Z</dcterms:modified>
</cp:coreProperties>
</file>