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8AF7-35AD-411F-9298-72C65E207D0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BF17-41AB-4061-811F-4098E3E24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8AF7-35AD-411F-9298-72C65E207D0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BF17-41AB-4061-811F-4098E3E24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8AF7-35AD-411F-9298-72C65E207D0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BF17-41AB-4061-811F-4098E3E24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8AF7-35AD-411F-9298-72C65E207D0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BF17-41AB-4061-811F-4098E3E24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8AF7-35AD-411F-9298-72C65E207D0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BF17-41AB-4061-811F-4098E3E24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8AF7-35AD-411F-9298-72C65E207D0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BF17-41AB-4061-811F-4098E3E24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8AF7-35AD-411F-9298-72C65E207D0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BF17-41AB-4061-811F-4098E3E24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8AF7-35AD-411F-9298-72C65E207D0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BF17-41AB-4061-811F-4098E3E24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8AF7-35AD-411F-9298-72C65E207D0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BF17-41AB-4061-811F-4098E3E24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8AF7-35AD-411F-9298-72C65E207D0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BF17-41AB-4061-811F-4098E3E24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8AF7-35AD-411F-9298-72C65E207D0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BF17-41AB-4061-811F-4098E3E24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B8AF7-35AD-411F-9298-72C65E207D0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5BF17-41AB-4061-811F-4098E3E24D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Born, The Holy Chil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 ist geboren, das göttliche K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128792" cy="57849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Es </a:t>
            </a:r>
            <a:r>
              <a:rPr lang="de-DE" b="1" dirty="0"/>
              <a:t>ist geboren, das göttliche Kind</a:t>
            </a:r>
            <a:br>
              <a:rPr lang="de-D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9361040" cy="5400600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Es ist geboren, das göttliche Kind –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spielt, ihr Oboen, klingt, ihr Musetten!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Es ist geboren, das göttliche Kind,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sein Kommen lasst uns besingen</a:t>
            </a:r>
            <a:r>
              <a:rPr lang="de-DE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 mehr als viertausend Jahren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 es uns von den Propheten versprochen,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 mehr als viertausend Jahren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erwarten wir diese glückliche Zeit.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Ach, wie schön, wie lieb ist es,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vollkommen seine Anmut!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Ach, wie schön, wie lieb ist es,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süß ist das göttliche Kind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Stall ist seine Bleibe,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wenig Stroh dient ihm als Schlafstatt.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Stall ist seine Bleibe,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Welche Schmach für einen Gott!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Jesus, allmächtiger König,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möget Ihr auch ein kleines Kind sein,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Jesus, allmächtiger König,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herrschet doch ganz über uns!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142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Es ist geboren, das göttliche Kind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Es ist geboren, das göttliche Kind </dc:title>
  <dc:creator>mary</dc:creator>
  <cp:lastModifiedBy>mary</cp:lastModifiedBy>
  <cp:revision>4</cp:revision>
  <dcterms:created xsi:type="dcterms:W3CDTF">2021-12-14T14:33:22Z</dcterms:created>
  <dcterms:modified xsi:type="dcterms:W3CDTF">2021-12-14T16:16:13Z</dcterms:modified>
</cp:coreProperties>
</file>