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A075C-864D-4520-8A6D-B81705B40D00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6F7DE-1F68-4EC1-BD5D-A76C2F6C52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j upplysta gård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417646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Ej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upplysta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gårdar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4810" y="1428736"/>
            <a:ext cx="4536504" cy="4680520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"Ej upplysta gårdar, ej hus och palats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kan bjuda Maria och Josef en plats.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Hos djuren i stallet de reder en säng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av gräset, som vuxit på Betlehems äng.</a:t>
            </a: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En stjärna, som förut i rymden ej fanns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nu strålar i stallet med himmelens glans.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Så tysta och stilla står djuren och ser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hur Skaparens under i julnatten sker.</a:t>
            </a: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Nu tiden är inne. Ett barn är oss fött.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Och rummet är fattigt, Maria är trött.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Sin kärlek så skyddslös Gud världen förtror.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Som barnet i krubban Han här bland oss bor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Ej upplysta gårdar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Ej upplysta gårdar </dc:title>
  <dc:creator>mary</dc:creator>
  <cp:lastModifiedBy>FRONT</cp:lastModifiedBy>
  <cp:revision>3</cp:revision>
  <dcterms:created xsi:type="dcterms:W3CDTF">2021-12-11T15:44:20Z</dcterms:created>
  <dcterms:modified xsi:type="dcterms:W3CDTF">2023-12-09T21:28:50Z</dcterms:modified>
</cp:coreProperties>
</file>