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20D4-143F-4655-A9C3-EEBD42536B8E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11DD-2878-4B3B-B6B6-156E29013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20D4-143F-4655-A9C3-EEBD42536B8E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11DD-2878-4B3B-B6B6-156E29013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20D4-143F-4655-A9C3-EEBD42536B8E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11DD-2878-4B3B-B6B6-156E29013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20D4-143F-4655-A9C3-EEBD42536B8E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11DD-2878-4B3B-B6B6-156E29013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20D4-143F-4655-A9C3-EEBD42536B8E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11DD-2878-4B3B-B6B6-156E29013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20D4-143F-4655-A9C3-EEBD42536B8E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11DD-2878-4B3B-B6B6-156E29013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20D4-143F-4655-A9C3-EEBD42536B8E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11DD-2878-4B3B-B6B6-156E29013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20D4-143F-4655-A9C3-EEBD42536B8E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11DD-2878-4B3B-B6B6-156E29013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20D4-143F-4655-A9C3-EEBD42536B8E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11DD-2878-4B3B-B6B6-156E29013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20D4-143F-4655-A9C3-EEBD42536B8E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11DD-2878-4B3B-B6B6-156E29013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20D4-143F-4655-A9C3-EEBD42536B8E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11DD-2878-4B3B-B6B6-156E29013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E20D4-143F-4655-A9C3-EEBD42536B8E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411DD-2878-4B3B-B6B6-156E290136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yrchafer enw Iesu 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5112568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Dyrchafer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enw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Iesu</a:t>
            </a:r>
            <a:r>
              <a:rPr lang="en-US" b="1" dirty="0" smtClean="0">
                <a:solidFill>
                  <a:schemeClr val="bg1"/>
                </a:solidFill>
              </a:rPr>
              <a:t> cu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412776"/>
            <a:ext cx="7304856" cy="4968552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Dyrchafer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enw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Iesu</a:t>
            </a:r>
            <a:r>
              <a:rPr lang="en-US" sz="1600" b="1" dirty="0" smtClean="0">
                <a:solidFill>
                  <a:schemeClr val="bg1"/>
                </a:solidFill>
              </a:rPr>
              <a:t> cu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seintiau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îs</a:t>
            </a:r>
            <a:r>
              <a:rPr lang="en-US" sz="1600" b="1" dirty="0" smtClean="0">
                <a:solidFill>
                  <a:schemeClr val="bg1"/>
                </a:solidFill>
              </a:rPr>
              <a:t> y </a:t>
            </a:r>
            <a:r>
              <a:rPr lang="en-US" sz="1600" b="1" dirty="0" err="1" smtClean="0">
                <a:solidFill>
                  <a:schemeClr val="bg1"/>
                </a:solidFill>
              </a:rPr>
              <a:t>nen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</a:t>
            </a:r>
            <a:r>
              <a:rPr lang="en-US" sz="1600" b="1" dirty="0" err="1" smtClean="0">
                <a:solidFill>
                  <a:schemeClr val="bg1"/>
                </a:solidFill>
              </a:rPr>
              <a:t>holl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aneirif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luoedd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nef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Coronwch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ef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ben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Angylion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glân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sy'n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gwylio'n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gylch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Oddeutu'i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orsedd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wen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Gosgorddion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lywodraeth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gref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Coronwch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ef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Hardd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lu'r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merthyri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sydd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uwchlaw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Erlyniaeth</a:t>
            </a:r>
            <a:r>
              <a:rPr lang="en-US" sz="1600" b="1" dirty="0" smtClean="0">
                <a:solidFill>
                  <a:schemeClr val="bg1"/>
                </a:solidFill>
              </a:rPr>
              <a:t>, braw a </a:t>
            </a:r>
            <a:r>
              <a:rPr lang="en-US" sz="1600" b="1" dirty="0" err="1" smtClean="0">
                <a:solidFill>
                  <a:schemeClr val="bg1"/>
                </a:solidFill>
              </a:rPr>
              <a:t>sen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Â </a:t>
            </a:r>
            <a:r>
              <a:rPr lang="en-US" sz="1600" b="1" dirty="0" err="1" smtClean="0">
                <a:solidFill>
                  <a:schemeClr val="bg1"/>
                </a:solidFill>
              </a:rPr>
              <a:t>llafar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glod</a:t>
            </a:r>
            <a:r>
              <a:rPr lang="en-US" sz="1600" b="1" dirty="0" smtClean="0">
                <a:solidFill>
                  <a:schemeClr val="bg1"/>
                </a:solidFill>
              </a:rPr>
              <a:t> ac </a:t>
            </a:r>
            <a:r>
              <a:rPr lang="en-US" sz="1600" b="1" dirty="0" err="1" smtClean="0">
                <a:solidFill>
                  <a:schemeClr val="bg1"/>
                </a:solidFill>
              </a:rPr>
              <a:t>uchel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lef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Coronwch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ef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Yr </a:t>
            </a:r>
            <a:r>
              <a:rPr lang="en-US" sz="1600" b="1" dirty="0" err="1" smtClean="0">
                <a:solidFill>
                  <a:schemeClr val="bg1"/>
                </a:solidFill>
              </a:rPr>
              <a:t>holl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broffwydi'n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awr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sy'n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gweld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Y </a:t>
            </a:r>
            <a:r>
              <a:rPr lang="en-US" sz="1600" b="1" dirty="0" err="1" smtClean="0">
                <a:solidFill>
                  <a:schemeClr val="bg1"/>
                </a:solidFill>
              </a:rPr>
              <a:t>Meichiau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mawr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heb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len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A'i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apostolion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gyd-lef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Coronwch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ef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Pob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perchen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anadl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ymhob</a:t>
            </a:r>
            <a:r>
              <a:rPr lang="en-US" sz="1600" b="1" dirty="0" smtClean="0">
                <a:solidFill>
                  <a:schemeClr val="bg1"/>
                </a:solidFill>
              </a:rPr>
              <a:t> man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Dan </a:t>
            </a:r>
            <a:r>
              <a:rPr lang="en-US" sz="1600" b="1" dirty="0" err="1" smtClean="0">
                <a:solidFill>
                  <a:schemeClr val="bg1"/>
                </a:solidFill>
              </a:rPr>
              <a:t>gwmpas</a:t>
            </a:r>
            <a:r>
              <a:rPr lang="en-US" sz="1600" b="1" dirty="0" smtClean="0">
                <a:solidFill>
                  <a:schemeClr val="bg1"/>
                </a:solidFill>
              </a:rPr>
              <a:t> haul y </a:t>
            </a:r>
            <a:r>
              <a:rPr lang="en-US" sz="1600" b="1" dirty="0" err="1" smtClean="0">
                <a:solidFill>
                  <a:schemeClr val="bg1"/>
                </a:solidFill>
              </a:rPr>
              <a:t>nen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fôr</a:t>
            </a:r>
            <a:r>
              <a:rPr lang="en-US" sz="1600" b="1" dirty="0" smtClean="0">
                <a:solidFill>
                  <a:schemeClr val="bg1"/>
                </a:solidFill>
              </a:rPr>
              <a:t> a </a:t>
            </a:r>
            <a:r>
              <a:rPr lang="en-US" sz="1600" b="1" dirty="0" err="1" smtClean="0">
                <a:solidFill>
                  <a:schemeClr val="bg1"/>
                </a:solidFill>
              </a:rPr>
              <a:t>thir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mewn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gwlad</a:t>
            </a:r>
            <a:r>
              <a:rPr lang="en-US" sz="1600" b="1" dirty="0" smtClean="0">
                <a:solidFill>
                  <a:schemeClr val="bg1"/>
                </a:solidFill>
              </a:rPr>
              <a:t> a </a:t>
            </a:r>
            <a:r>
              <a:rPr lang="en-US" sz="1600" b="1" dirty="0" err="1" smtClean="0">
                <a:solidFill>
                  <a:schemeClr val="bg1"/>
                </a:solidFill>
              </a:rPr>
              <a:t>thref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Coronwch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ef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Yn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uchaf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oll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enw'r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hwn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Fu </a:t>
            </a:r>
            <a:r>
              <a:rPr lang="en-US" sz="1600" b="1" dirty="0" err="1" smtClean="0">
                <a:solidFill>
                  <a:schemeClr val="bg1"/>
                </a:solidFill>
              </a:rPr>
              <a:t>farw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ar</a:t>
            </a:r>
            <a:r>
              <a:rPr lang="en-US" sz="1600" b="1" dirty="0" smtClean="0">
                <a:solidFill>
                  <a:schemeClr val="bg1"/>
                </a:solidFill>
              </a:rPr>
              <a:t> y </a:t>
            </a:r>
            <a:r>
              <a:rPr lang="en-US" sz="1600" b="1" dirty="0" err="1" smtClean="0">
                <a:solidFill>
                  <a:schemeClr val="bg1"/>
                </a:solidFill>
              </a:rPr>
              <a:t>pren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Trwy'r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ddaear</a:t>
            </a:r>
            <a:r>
              <a:rPr lang="en-US" sz="1600" b="1" dirty="0" smtClean="0">
                <a:solidFill>
                  <a:schemeClr val="bg1"/>
                </a:solidFill>
              </a:rPr>
              <a:t> faith ac </a:t>
            </a:r>
            <a:r>
              <a:rPr lang="en-US" sz="1600" b="1" dirty="0" err="1" smtClean="0">
                <a:solidFill>
                  <a:schemeClr val="bg1"/>
                </a:solidFill>
              </a:rPr>
              <a:t>yn</a:t>
            </a:r>
            <a:r>
              <a:rPr lang="en-US" sz="1600" b="1" dirty="0" smtClean="0">
                <a:solidFill>
                  <a:schemeClr val="bg1"/>
                </a:solidFill>
              </a:rPr>
              <a:t> y </a:t>
            </a:r>
            <a:r>
              <a:rPr lang="en-US" sz="1600" b="1" dirty="0" err="1" smtClean="0">
                <a:solidFill>
                  <a:schemeClr val="bg1"/>
                </a:solidFill>
              </a:rPr>
              <a:t>nef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Coronwch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ef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141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Dyrchafer enw Iesu cu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Dyrchafer enw Iesu cu</dc:title>
  <dc:creator>mary</dc:creator>
  <cp:lastModifiedBy>mary</cp:lastModifiedBy>
  <cp:revision>2</cp:revision>
  <dcterms:created xsi:type="dcterms:W3CDTF">2021-12-29T20:39:26Z</dcterms:created>
  <dcterms:modified xsi:type="dcterms:W3CDTF">2021-12-29T22:02:27Z</dcterms:modified>
</cp:coreProperties>
</file>