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FF4F-6EFF-4577-88D2-2B1741B1EBF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C667-D87E-45AA-A2C5-FB1C74FA92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ia Gemar dan Sorak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5943600" cy="4572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Dunia</a:t>
            </a:r>
            <a:r>
              <a:rPr lang="en-US" b="1" dirty="0"/>
              <a:t> </a:t>
            </a:r>
            <a:r>
              <a:rPr lang="en-US" b="1" dirty="0" err="1"/>
              <a:t>Gemar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Soraklah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3581400" cy="4038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Dunia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gemar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soraklah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Rajamu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lahirlah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Br'i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hatimu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kepada-Nya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bersama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nyanyilah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bersama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nyanyilah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sama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bersama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nyanyilah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Dunia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gemar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nyanyilah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Tuhanmu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bertakhta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Bumi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laut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gunung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lembah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bersoraklah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terus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bersoraklah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terus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sorak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bersoraklah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</a:rPr>
              <a:t>Yesus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mem'rintahkan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dunia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dengan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anug'rah-Nya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Keadilan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kebenaran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ajaib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kasih-Nya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ajaib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kasih-Nya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ajaib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ajaib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kasih-Nya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87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Dunia Gemar dan Soraklah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Dunia Gemar dan Soraklah </dc:title>
  <dc:creator>FRONT</dc:creator>
  <cp:lastModifiedBy>FRONT</cp:lastModifiedBy>
  <cp:revision>5</cp:revision>
  <dcterms:created xsi:type="dcterms:W3CDTF">2024-07-13T00:52:21Z</dcterms:created>
  <dcterms:modified xsi:type="dcterms:W3CDTF">2024-07-13T01:11:27Z</dcterms:modified>
</cp:coreProperties>
</file>