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F14E8-83D2-4910-8D96-6AFB21415DBD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C9A4-934D-491D-9123-6BC7A2E1F6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Malam Sunyi Berg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Di </a:t>
            </a:r>
            <a:r>
              <a:rPr lang="en-US" b="1" dirty="0" err="1"/>
              <a:t>Malam</a:t>
            </a:r>
            <a:r>
              <a:rPr lang="en-US" b="1" dirty="0"/>
              <a:t> </a:t>
            </a:r>
            <a:r>
              <a:rPr lang="en-US" b="1" dirty="0" err="1"/>
              <a:t>Sunyi</a:t>
            </a:r>
            <a:r>
              <a:rPr lang="en-US" b="1" dirty="0"/>
              <a:t> </a:t>
            </a:r>
            <a:r>
              <a:rPr lang="en-US" b="1" dirty="0" err="1"/>
              <a:t>Bergema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5688632" cy="348376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beritanya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"Sejahtera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Heninglah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tertekan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langkahmu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Tabahkan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 Malam Sunyi Bergema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 Malam Sunyi Bergema </dc:title>
  <dc:creator>mary</dc:creator>
  <cp:lastModifiedBy>mary</cp:lastModifiedBy>
  <cp:revision>5</cp:revision>
  <dcterms:created xsi:type="dcterms:W3CDTF">2021-03-14T19:17:59Z</dcterms:created>
  <dcterms:modified xsi:type="dcterms:W3CDTF">2021-12-03T16:49:19Z</dcterms:modified>
</cp:coreProperties>
</file>