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921AE-BAF3-42B9-A743-24439A9C99F2}" type="datetimeFigureOut">
              <a:rPr lang="en-US" smtClean="0"/>
              <a:pPr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722E4-C2C7-497B-AE8D-658C49FAA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way in a Mang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parte-ntr-un stau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260648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Departe</a:t>
            </a:r>
            <a:r>
              <a:rPr lang="en-US" b="1" dirty="0" smtClean="0">
                <a:solidFill>
                  <a:schemeClr val="bg1"/>
                </a:solidFill>
              </a:rPr>
              <a:t>-</a:t>
            </a:r>
            <a:r>
              <a:rPr lang="en-US" b="1" dirty="0" err="1" smtClean="0">
                <a:solidFill>
                  <a:schemeClr val="bg1"/>
                </a:solidFill>
              </a:rPr>
              <a:t>ntr</a:t>
            </a:r>
            <a:r>
              <a:rPr lang="en-US" b="1" dirty="0" smtClean="0">
                <a:solidFill>
                  <a:schemeClr val="bg1"/>
                </a:solidFill>
              </a:rPr>
              <a:t>-un </a:t>
            </a:r>
            <a:r>
              <a:rPr lang="en-US" b="1" dirty="0" err="1" smtClean="0">
                <a:solidFill>
                  <a:schemeClr val="bg1"/>
                </a:solidFill>
              </a:rPr>
              <a:t>staul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562" y="1428736"/>
            <a:ext cx="4392488" cy="46085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bg1"/>
                </a:solidFill>
              </a:rPr>
              <a:t>1.</a:t>
            </a:r>
            <a:r>
              <a:rPr lang="vi-VN" sz="1800" b="1" dirty="0" smtClean="0">
                <a:solidFill>
                  <a:schemeClr val="bg1"/>
                </a:solidFill>
              </a:rPr>
              <a:t>Departe-ntr-un staul de nimeni ştiut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La vreamea-mplinită, Isus s-a născut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Şi stele pe cereuri luciră mai viu,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Şi îngeri cântară pe dealul pustiu.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/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2. Departe de Tatăl, de tronul ceresc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Culcat într-o iesle, păstorii-L privesc: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Să vadă copilul născut ca’mpărat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Adus-au şi magii prinos de’nchinat.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/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3. Departe ca ieslea e inima mea,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Dar vino, Isuse, Te naşte în ea,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S-aud cor de îngeri la mine sosit</a:t>
            </a:r>
            <a:br>
              <a:rPr lang="vi-VN" sz="1800" b="1" dirty="0" smtClean="0">
                <a:solidFill>
                  <a:schemeClr val="bg1"/>
                </a:solidFill>
              </a:rPr>
            </a:br>
            <a:r>
              <a:rPr lang="vi-VN" sz="1800" b="1" dirty="0" smtClean="0">
                <a:solidFill>
                  <a:schemeClr val="bg1"/>
                </a:solidFill>
              </a:rPr>
              <a:t>Cu vestea ce bună că sunt mântuit.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Departe-ntr-un staul 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Departe într-un staul</dc:title>
  <dc:creator>mary</dc:creator>
  <cp:lastModifiedBy>FRONT</cp:lastModifiedBy>
  <cp:revision>8</cp:revision>
  <dcterms:created xsi:type="dcterms:W3CDTF">2021-11-21T00:00:34Z</dcterms:created>
  <dcterms:modified xsi:type="dcterms:W3CDTF">2023-12-09T21:46:03Z</dcterms:modified>
</cp:coreProperties>
</file>