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036B-A0F1-4B83-BBCD-0BA78D12E5C1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50537-5C54-44C7-8BE3-9B1D79CB95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036B-A0F1-4B83-BBCD-0BA78D12E5C1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50537-5C54-44C7-8BE3-9B1D79CB95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036B-A0F1-4B83-BBCD-0BA78D12E5C1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50537-5C54-44C7-8BE3-9B1D79CB95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036B-A0F1-4B83-BBCD-0BA78D12E5C1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50537-5C54-44C7-8BE3-9B1D79CB95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036B-A0F1-4B83-BBCD-0BA78D12E5C1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50537-5C54-44C7-8BE3-9B1D79CB95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036B-A0F1-4B83-BBCD-0BA78D12E5C1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50537-5C54-44C7-8BE3-9B1D79CB95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036B-A0F1-4B83-BBCD-0BA78D12E5C1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50537-5C54-44C7-8BE3-9B1D79CB95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036B-A0F1-4B83-BBCD-0BA78D12E5C1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50537-5C54-44C7-8BE3-9B1D79CB95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036B-A0F1-4B83-BBCD-0BA78D12E5C1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50537-5C54-44C7-8BE3-9B1D79CB95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036B-A0F1-4B83-BBCD-0BA78D12E5C1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50537-5C54-44C7-8BE3-9B1D79CB95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036B-A0F1-4B83-BBCD-0BA78D12E5C1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50537-5C54-44C7-8BE3-9B1D79CB95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9036B-A0F1-4B83-BBCD-0BA78D12E5C1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50537-5C54-44C7-8BE3-9B1D79CB95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gels from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915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gheles, Lupa'y Dala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260648"/>
            <a:ext cx="5616624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Angheles</a:t>
            </a:r>
            <a:r>
              <a:rPr lang="en-US" b="1" dirty="0"/>
              <a:t>, </a:t>
            </a:r>
            <a:r>
              <a:rPr lang="en-US" b="1" dirty="0" err="1"/>
              <a:t>Lupa'y</a:t>
            </a:r>
            <a:r>
              <a:rPr lang="en-US" b="1" dirty="0"/>
              <a:t> </a:t>
            </a:r>
            <a:r>
              <a:rPr lang="en-US" b="1" dirty="0" err="1"/>
              <a:t>Dalawin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340768"/>
            <a:ext cx="5832648" cy="4680520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Angheles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lupa'y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dalawin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dalhin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Mesyas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sumilang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dulot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kaligtasan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 </a:t>
            </a:r>
            <a:r>
              <a:rPr lang="en-US" sz="1800" b="1" dirty="0" err="1" smtClean="0">
                <a:solidFill>
                  <a:srgbClr val="FF0000"/>
                </a:solidFill>
              </a:rPr>
              <a:t>purihin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L'walhatiin</a:t>
            </a:r>
            <a:r>
              <a:rPr lang="en-US" sz="1800" b="1" dirty="0" smtClean="0">
                <a:solidFill>
                  <a:srgbClr val="FF0000"/>
                </a:solidFill>
              </a:rPr>
              <a:t> Si </a:t>
            </a:r>
            <a:r>
              <a:rPr lang="en-US" sz="1800" b="1" dirty="0" err="1" smtClean="0">
                <a:solidFill>
                  <a:srgbClr val="FF0000"/>
                </a:solidFill>
              </a:rPr>
              <a:t>Kristong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Hari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natin</a:t>
            </a:r>
            <a:r>
              <a:rPr lang="en-US" sz="1800" b="1" dirty="0" smtClean="0">
                <a:solidFill>
                  <a:srgbClr val="FF0000"/>
                </a:solidFill>
              </a:rPr>
              <a:t>!(Amen)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pastores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Ulinigin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dumalaw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bigyang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_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pantas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dinggin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inyong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dalawin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Haring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Betlehem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lingkod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magdiwang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Dulot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kasiyahan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sumilang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104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Angheles, Lupa'y Dalawin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Angheles, Lupa'y Dalawin </dc:title>
  <dc:creator>mary</dc:creator>
  <cp:lastModifiedBy>mary</cp:lastModifiedBy>
  <cp:revision>4</cp:revision>
  <dcterms:created xsi:type="dcterms:W3CDTF">2021-12-06T15:26:34Z</dcterms:created>
  <dcterms:modified xsi:type="dcterms:W3CDTF">2021-12-06T16:26:46Z</dcterms:modified>
</cp:coreProperties>
</file>