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9B085-52CB-4CC4-8F2D-8D095BABE146}" type="datetimeFigureOut">
              <a:rPr lang="en-US" smtClean="0"/>
              <a:pPr/>
              <a:t>11/18/2021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7CBC4-9335-423E-B6B2-20ABA222BD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into My Heart1.jpg"/>
          <p:cNvPicPr>
            <a:picLocks noChangeAspect="1"/>
          </p:cNvPicPr>
          <p:nvPr userDrawn="1"/>
        </p:nvPicPr>
        <p:blipFill>
          <a:blip r:embed="rId14" cstate="print">
            <a:lum bright="2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님 내 맘에 오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752528" cy="476672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sz="4000" b="1" dirty="0" smtClean="0"/>
              <a:t>주 </a:t>
            </a:r>
            <a:r>
              <a:rPr lang="ko-KR" altLang="en-US" sz="4000" b="1" dirty="0"/>
              <a:t>예수님 내 맘에 오사</a:t>
            </a:r>
            <a:br>
              <a:rPr lang="ko-KR" altLang="en-US" sz="4000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4968552" cy="504056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예수님 내 맘에 오사 날 붙들어 주시고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마음에 새 힘을 주사 늘 기쁘게 하소서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사랑의 주 사랑의 주 내 맘 속에 찾아 오사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내 모든 죄 사하시고 내 상한 맘 고치소서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아멘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)</a:t>
            </a:r>
          </a:p>
          <a:p>
            <a:pPr algn="l"/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예수님 내 맘에 오사 내 소원 다 아시고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내 무거운 짐 맡아 주사 참 평안을 주소서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예수님 내 맘에 오사 날 정결케 하시고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그 은혜를 내 맘에 채워 늘 충만케 하소서</a:t>
            </a:r>
          </a:p>
          <a:p>
            <a:pPr algn="l"/>
            <a:endParaRPr lang="ko-KR" alt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예수님 내 맘에 오사 내 길 인도하시고</a:t>
            </a:r>
          </a:p>
          <a:p>
            <a:pPr algn="l"/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 성령을 내 맘에 채워 늘 충만케 하소서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94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주 예수님 내 맘에 오사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주 예수님 내 맘에 오사 </dc:title>
  <dc:creator>mary</dc:creator>
  <cp:lastModifiedBy>mary</cp:lastModifiedBy>
  <cp:revision>5</cp:revision>
  <dcterms:created xsi:type="dcterms:W3CDTF">2021-11-17T17:20:57Z</dcterms:created>
  <dcterms:modified xsi:type="dcterms:W3CDTF">2021-11-18T20:27:50Z</dcterms:modified>
</cp:coreProperties>
</file>