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9073E-5300-4FF2-ADFD-686E79FFB30A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51D5-5AC5-45D7-AA2A-1B8C31F6C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into My Heart1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進入我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1"/>
            <a:ext cx="2376264" cy="7200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進入我心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5184576" cy="4032448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進入我的心，親愛耶穌，求主來進入我的心；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因我心靈極疲乏困倦，現在進入我的心。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進入我心，進入我心，進入我的心，主耶穌；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現在進來，永不離開，進入我的心，主耶穌。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進入我的心，親愛耶穌，艱苦路上我需要主；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罪惡的擔子何等沉重，求主進我心居住。</a:t>
            </a:r>
          </a:p>
          <a:p>
            <a:pPr algn="l"/>
            <a:endParaRPr lang="zh-TW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進入我的心，親愛耶穌，求主潔淨光照我心；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求賜奇妙聖靈充滿我，完全管理我的心。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163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進入我心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進入我心 </dc:title>
  <dc:creator>mary</dc:creator>
  <cp:lastModifiedBy>mary</cp:lastModifiedBy>
  <cp:revision>5</cp:revision>
  <dcterms:created xsi:type="dcterms:W3CDTF">2021-11-17T17:25:59Z</dcterms:created>
  <dcterms:modified xsi:type="dcterms:W3CDTF">2021-11-17T23:05:35Z</dcterms:modified>
</cp:coreProperties>
</file>