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7968-9F9C-46ED-830A-EA1681C3675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A4746-94C1-4F90-927A-AA284A68D8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字架の上にて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1"/>
            <a:ext cx="3744416" cy="576064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十字架の上にて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4176464" cy="4730080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十字架の上にて　成し遂げられし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またなき救いの　御業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みわざ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を歌わん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かかる罪深き者も救いて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御子と成しませる　君ぞ尊き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死をもて命を　世人に賜う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贖い主なる　君をばたたえん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尽きせぬ恵みと　変わらぬ愛を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世にある限りは　あまねく伝えん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十字架の上にて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十字架の上にて</dc:title>
  <dc:creator>mary</dc:creator>
  <cp:lastModifiedBy>mary</cp:lastModifiedBy>
  <cp:revision>5</cp:revision>
  <dcterms:created xsi:type="dcterms:W3CDTF">2021-11-06T13:41:16Z</dcterms:created>
  <dcterms:modified xsi:type="dcterms:W3CDTF">2021-11-06T16:50:25Z</dcterms:modified>
</cp:coreProperties>
</file>