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E50E-0488-430C-9EF8-5CBB527E0598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06-BF4D-4B41-B4CC-3F54BA1A3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E50E-0488-430C-9EF8-5CBB527E0598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06-BF4D-4B41-B4CC-3F54BA1A3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E50E-0488-430C-9EF8-5CBB527E0598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06-BF4D-4B41-B4CC-3F54BA1A3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E50E-0488-430C-9EF8-5CBB527E0598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06-BF4D-4B41-B4CC-3F54BA1A3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E50E-0488-430C-9EF8-5CBB527E0598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06-BF4D-4B41-B4CC-3F54BA1A3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E50E-0488-430C-9EF8-5CBB527E0598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06-BF4D-4B41-B4CC-3F54BA1A3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E50E-0488-430C-9EF8-5CBB527E0598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06-BF4D-4B41-B4CC-3F54BA1A3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E50E-0488-430C-9EF8-5CBB527E0598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06-BF4D-4B41-B4CC-3F54BA1A3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E50E-0488-430C-9EF8-5CBB527E0598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06-BF4D-4B41-B4CC-3F54BA1A3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E50E-0488-430C-9EF8-5CBB527E0598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06-BF4D-4B41-B4CC-3F54BA1A3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DE50E-0488-430C-9EF8-5CBB527E0598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09006-BF4D-4B41-B4CC-3F54BA1A3D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DE50E-0488-430C-9EF8-5CBB527E0598}" type="datetimeFigureOut">
              <a:rPr lang="en-US" smtClean="0"/>
              <a:pPr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09006-BF4D-4B41-B4CC-3F54BA1A3D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ame of Jesus.pn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พระนามเยซูเป็นที่ชูเชิด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8"/>
            <a:ext cx="5616624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พระนามเยซูเป็นที่ชูเชิด</a:t>
            </a:r>
            <a:br>
              <a:rPr lang="th-TH" b="1" dirty="0" smtClean="0"/>
            </a:br>
            <a:r>
              <a:rPr lang="th-TH" b="1" dirty="0"/>
              <a:t/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8424936" cy="4586064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1.พระนามเยซูเป็นที่ชูเชิด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ข้าฯรักพระองค์ผู้ทรงล้ำเลิศ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ซึ่งทำให้ข้าฯมีความสุขอยู่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พระนามประเสริฐพระเยซู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พระนามพระเยซูประเสริฐ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พระนามของพระองค์ล้ำเลิศ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พระนามพระผู้บริสุทธิ์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สรรเสริญพระนามผู้สูงสุด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2.ข้าฯรักพระนามพระองค์ทรงทราบ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รับทุกข์ของข้าฯและยอมรับบาป 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และทรงขับไล่ความกลัวทั้งหลาย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ข้าฯรักพระนามพระเยซู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ข้าฯรักพระองค์และยอมเชื่อฟัง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พระองค์ปลอบโยนไม่ให้ผิดพลั้ง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ให้ข้าฯชื่นใจชีวิตผ่องใส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  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สรรเสริญพระนามพระเยซู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4.ไม่มีแสงอาทิตย์ส่องอยู่ในเมืองสวรรค์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สว่างแห่งโลกคือพระเยซู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พระองค์เป็นสว่างเมืองบนที่งามครัน 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สว่างแห่งโลกคือพระเยซู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140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พระนามเยซูเป็นที่ชูเชิด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พระนามเยซูเป็นที่ชูเชิด </dc:title>
  <dc:creator>mary</dc:creator>
  <cp:lastModifiedBy>mary</cp:lastModifiedBy>
  <cp:revision>5</cp:revision>
  <dcterms:created xsi:type="dcterms:W3CDTF">2021-08-26T15:17:33Z</dcterms:created>
  <dcterms:modified xsi:type="dcterms:W3CDTF">2021-11-17T15:31:41Z</dcterms:modified>
</cp:coreProperties>
</file>