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02999-E6AD-4BFE-9AF5-924D878E26F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9429-F7C7-4DAF-95F1-4EF5AB94AF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จงถวายมงกุฏแด่พระคริสต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ขอ</a:t>
            </a:r>
            <a:r>
              <a:rPr lang="th-TH" b="1" dirty="0"/>
              <a:t>จงถวายมงกุฏแด่พระคริสต์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6192688" cy="5256584"/>
          </a:xfrm>
        </p:spPr>
        <p:txBody>
          <a:bodyPr>
            <a:normAutofit lnSpcReduction="10000"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1.ขอจงถวายมงกุฎ แด่พระคริสต์บนบัลลังก์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ฟังเสียงดนตรีแห่งเมืองสวรรค์ บรรเลงไพเราะเสียงดัง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จิตเอ๋ยจงตื่นขึ้นเถิด สรรเสริญพระองค์ยิ่งใหญ่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สรรเสริญพระผู้ประเสริฐล้ำเลิศ ตลอดกาลนานสืบไป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2.สรรเสริญพระผู้ทรงรัก จงดูพระหัตถ์สีข้าง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รอยแผลเช่นนี้ชาวฟ้ารู้จัก จึงร้องสรรเสริญไม่ว่าง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เหล่าทูตสวรรค์เบื้องบน ยกย่องสรรเสริญพระเจ้า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เมื่อเห็นความรักทนทุกข์เหลือล้น เห็นอัศจรรย์เหลือเล่า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3.พระองค์ยิ่งใหญ่สูงสุด อำนาจฤทธิ์เดชอนันต์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พระเจ้าประทานพระวิญญาณมา แต่เบื้องบนฟ้าสวรรค์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พระคริสต์ทรงไถ่มนุษย์ ชาวชนสรรเสริญทั่วกัน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จงกราบนอบน้อมพระเจ้าเบื้องฟ้า ตลอดเป็นนิจนิรันดร์ อาเมน.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ขอจงถวายมงกุฏแด่พระคริสต์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ขอจงถวายมงกุฏแด่พระคริสต์ </dc:title>
  <dc:creator>mary</dc:creator>
  <cp:lastModifiedBy>mary</cp:lastModifiedBy>
  <cp:revision>5</cp:revision>
  <dcterms:created xsi:type="dcterms:W3CDTF">2021-03-26T14:19:38Z</dcterms:created>
  <dcterms:modified xsi:type="dcterms:W3CDTF">2021-11-14T01:20:55Z</dcterms:modified>
</cp:coreProperties>
</file>