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5D3-1D2C-4D5B-9268-5BBDB596E72A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0CF1-2C2F-4C67-953A-2EFA97A4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5D3-1D2C-4D5B-9268-5BBDB596E72A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0CF1-2C2F-4C67-953A-2EFA97A4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5D3-1D2C-4D5B-9268-5BBDB596E72A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0CF1-2C2F-4C67-953A-2EFA97A4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5D3-1D2C-4D5B-9268-5BBDB596E72A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0CF1-2C2F-4C67-953A-2EFA97A4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5D3-1D2C-4D5B-9268-5BBDB596E72A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0CF1-2C2F-4C67-953A-2EFA97A4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5D3-1D2C-4D5B-9268-5BBDB596E72A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0CF1-2C2F-4C67-953A-2EFA97A4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5D3-1D2C-4D5B-9268-5BBDB596E72A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0CF1-2C2F-4C67-953A-2EFA97A4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5D3-1D2C-4D5B-9268-5BBDB596E72A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0CF1-2C2F-4C67-953A-2EFA97A4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5D3-1D2C-4D5B-9268-5BBDB596E72A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0CF1-2C2F-4C67-953A-2EFA97A4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5D3-1D2C-4D5B-9268-5BBDB596E72A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0CF1-2C2F-4C67-953A-2EFA97A4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5D3-1D2C-4D5B-9268-5BBDB596E72A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E0CF1-2C2F-4C67-953A-2EFA97A48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2C5D3-1D2C-4D5B-9268-5BBDB596E72A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0CF1-2C2F-4C67-953A-2EFA97A481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면류관 벗어서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കിരീടം ചൂടിക്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256584" cy="548680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cap="small" dirty="0" smtClean="0"/>
              <a:t>കിരീടം </a:t>
            </a:r>
            <a:r>
              <a:rPr lang="ml-IN" b="1" cap="small" dirty="0"/>
              <a:t>ചൂടിക്ക</a:t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97360"/>
            <a:ext cx="6984776" cy="5760640"/>
          </a:xfrm>
        </p:spPr>
        <p:txBody>
          <a:bodyPr>
            <a:norm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കിരീടം ചൂടിക്ക കുഞ്ഞാടെ വാഴിക്ക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സ്വർഗ്ഗേ ധ്വനിക്കും സംഗീതം നീ ശ്രദ്ധിച്ചീടുക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ഉണരെൻ ആത്മാവേ നാഥനായ് പാടീടാം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അതുല്ല്യനാം നിൻ രാജാവേ എന്നെന്നും വാഴ്ത്തീടാം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കിരീടം ചൂടിക്ക കന്യകാ സൂനുവെ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ജയത്തിൻ മുദ്ര തൻ ശിരസ്സെ ശോഭിപ്പിക്കുന്നു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പരിമളം വീശും പനിനീർ പുഷ്പം പോൽ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മനോഹരം തൻ കാരുണ്യം നൽ ബേത്ലഹേം പൈതൽ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കിരീടം ചൂടിക്ക ദൈവത്തിൻ സൂനുവെ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പിൻചെല്ലുന്നോർ ഏവരും അവനെ വാഴ്ത്തട്ടെ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മനുഷ്യനു തുല്യം ദുഖം അറിഞ്ഞവൻ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സർവ്വവും തന്മേൽ ചുമന്നു ശാന്തി പകരുന്നോൻ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കിരീടം ചൂടിക്ക ജീവന്റെ ദൈവത്തെ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കല്ലറയെ ജയിച്ചു താൻ ഈ ലോകത്തെ വീണ്ടു.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പാടും തൻ മഹത്വം താൻ മരിച്ചുയിർത്തു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മരണത്തെ കീഴ്പെടുത്തി നിത്യജീവൻ നൽകി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കിരീടം ചൂടിക്ക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കിരീടം ചൂടിക്ക </dc:title>
  <dc:creator>mary</dc:creator>
  <cp:lastModifiedBy>mary</cp:lastModifiedBy>
  <cp:revision>6</cp:revision>
  <dcterms:created xsi:type="dcterms:W3CDTF">2021-11-12T16:26:40Z</dcterms:created>
  <dcterms:modified xsi:type="dcterms:W3CDTF">2021-11-14T01:44:39Z</dcterms:modified>
</cp:coreProperties>
</file>