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E0C6-88FD-4AB0-B918-3D3C63C09D0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DEE47-49FA-44D1-B34E-6FDCBCA062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ഐ മസ്റ്റ് ടെൽ ജീസസ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332656"/>
            <a:ext cx="6624736" cy="648072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 ഐ മസ്റ്റ് ടെൽ ജീസസ് </a:t>
            </a:r>
            <a:r>
              <a:rPr lang="ml-IN" sz="3600" b="1" cap="small" dirty="0"/>
              <a:t/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9396536" cy="4536504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താങ്ങുവാനായി ത്രാണിയില്ലേതും-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ചൊല്ലീടും ഞാൻ എൻ യേശുവോടു.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കഷ്ടങ്ങളിൽ താൻ കൃപ നൽകീടും,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സ്വന്തത്തെ താൻ സ്നേഹിച്ചീടും.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ചൊല്ലീടും ഞാൻ എൻ യേശുവോടെല്ലാം-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ത്രാണിയില്ലേതും താങ്ങുവാനായ്.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ചൊല്ലീടും ഞാൻ എൻ യേശുവോടെല്ലാം,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യേശു താൻ മാത്രം എൻ സഹായം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ചൊല്ലീടെണം എൻ യേശുവിനോട്-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ക്ഷമയുള്ളോരു സ്നേഹിതൻ താൻ.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അപേക്ഷിച്ചീടിൽ രക്ഷിച്ചീടും താൻ-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വേഗം തീർത്തീടും എൻ പ്രയാസം.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പരീക്ഷയേറെ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ശോധനയേറെ-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രക്ഷകനായി യേശു വേണം.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ചൊല്ലീടേണം എൻ യേശുവിനോട്-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പങ്കിടും താൻ എൻ ആധികളെ.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ലോകത്തിൻ മോഹം തീവ്രമതല്ലൊ!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പാപത്തിലെക്കെൻ വാഞ്ചയെന്നും.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യാചിച്ചീടിൽ താൻ കരുതീടും-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ലോകത്തിന്മേൽ ജ-യം നൽകും താൻ.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81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ഐ മസ്റ്റ് ടെൽ ജീസസ്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താങ്ങുവാനായി ത്രാണിയില്ലേതും</dc:title>
  <dc:creator>mary</dc:creator>
  <cp:lastModifiedBy>mary</cp:lastModifiedBy>
  <cp:revision>6</cp:revision>
  <dcterms:created xsi:type="dcterms:W3CDTF">2021-11-07T13:40:48Z</dcterms:created>
  <dcterms:modified xsi:type="dcterms:W3CDTF">2021-11-08T21:13:49Z</dcterms:modified>
</cp:coreProperties>
</file>