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1B305-C221-4C7F-B925-E7BA40037E95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6C73-B565-48BC-88B5-7908B0CEC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1B305-C221-4C7F-B925-E7BA40037E95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6C73-B565-48BC-88B5-7908B0CEC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1B305-C221-4C7F-B925-E7BA40037E95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6C73-B565-48BC-88B5-7908B0CEC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1B305-C221-4C7F-B925-E7BA40037E95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6C73-B565-48BC-88B5-7908B0CEC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1B305-C221-4C7F-B925-E7BA40037E95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6C73-B565-48BC-88B5-7908B0CEC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1B305-C221-4C7F-B925-E7BA40037E95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6C73-B565-48BC-88B5-7908B0CEC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1B305-C221-4C7F-B925-E7BA40037E95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6C73-B565-48BC-88B5-7908B0CEC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1B305-C221-4C7F-B925-E7BA40037E95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6C73-B565-48BC-88B5-7908B0CEC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1B305-C221-4C7F-B925-E7BA40037E95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6C73-B565-48BC-88B5-7908B0CEC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1B305-C221-4C7F-B925-E7BA40037E95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6C73-B565-48BC-88B5-7908B0CEC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1B305-C221-4C7F-B925-E7BA40037E95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6C73-B565-48BC-88B5-7908B0CECC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1B305-C221-4C7F-B925-E7BA40037E95}" type="datetimeFigureOut">
              <a:rPr lang="en-US" smtClean="0"/>
              <a:pPr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06C73-B565-48BC-88B5-7908B0CECC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ad Kindly Light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uhr holde Lic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104456" cy="576064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ml-IN" b="1" cap="small" dirty="0" smtClean="0"/>
              <a:t>എൻ </a:t>
            </a:r>
            <a:r>
              <a:rPr lang="ml-IN" b="1" cap="small" dirty="0"/>
              <a:t>ദീപമേ</a:t>
            </a:r>
            <a:br>
              <a:rPr lang="ml-IN" b="1" cap="small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11560" y="1052736"/>
            <a:ext cx="576064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l-IN" sz="1600" b="1" dirty="0" smtClean="0"/>
              <a:t>കൂരിരുളില്‍ എന്‍ സ്നേഹദീപമേ,</a:t>
            </a:r>
          </a:p>
          <a:p>
            <a:r>
              <a:rPr lang="ml-IN" sz="1600" b="1" dirty="0" smtClean="0"/>
              <a:t>നടത്തുകെ;</a:t>
            </a:r>
          </a:p>
          <a:p>
            <a:r>
              <a:rPr lang="ml-IN" sz="1600" b="1" dirty="0" smtClean="0"/>
              <a:t>പാത കാണാതെ വീടും ദൂരമേ,</a:t>
            </a:r>
          </a:p>
          <a:p>
            <a:r>
              <a:rPr lang="ml-IN" sz="1600" b="1" dirty="0" smtClean="0"/>
              <a:t>നടത്തുകെ,</a:t>
            </a:r>
          </a:p>
          <a:p>
            <a:r>
              <a:rPr lang="ml-IN" sz="1600" b="1" dirty="0" smtClean="0"/>
              <a:t>കാംക്ഷിക്കുന്നില്ല ദൂരക്കാഴ്ചയെ,</a:t>
            </a:r>
          </a:p>
          <a:p>
            <a:r>
              <a:rPr lang="ml-IN" sz="1600" b="1" dirty="0" smtClean="0"/>
              <a:t>ഓര്‍ അടി മാത്രം എന്‍ മുന്‍ കാട്ടുകേ</a:t>
            </a:r>
          </a:p>
          <a:p>
            <a:r>
              <a:rPr lang="ml-IN" sz="1600" b="1" dirty="0" smtClean="0"/>
              <a:t> </a:t>
            </a:r>
            <a:endParaRPr lang="en-US" sz="1600" b="1" dirty="0" smtClean="0"/>
          </a:p>
          <a:p>
            <a:r>
              <a:rPr lang="ml-IN" sz="1600" b="1" dirty="0" smtClean="0"/>
              <a:t>                       </a:t>
            </a:r>
            <a:endParaRPr lang="ml-IN" sz="1600" b="1" dirty="0" smtClean="0"/>
          </a:p>
          <a:p>
            <a:r>
              <a:rPr lang="ml-IN" sz="1600" b="1" dirty="0" smtClean="0"/>
              <a:t>എന്‍ ഇഷ്ടം പോലെ ചെയ്തു ഞാന്‍ അയ്യോ</a:t>
            </a:r>
          </a:p>
          <a:p>
            <a:r>
              <a:rPr lang="ml-IN" sz="1600" b="1" dirty="0" smtClean="0"/>
              <a:t>മുന്‍ നാളിലെ</a:t>
            </a:r>
          </a:p>
          <a:p>
            <a:r>
              <a:rPr lang="ml-IN" sz="1600" b="1" dirty="0" smtClean="0"/>
              <a:t>നിന്നോടു യാചിച്ചില്ല; ഇപ്പോഴോ</a:t>
            </a:r>
          </a:p>
          <a:p>
            <a:r>
              <a:rPr lang="ml-IN" sz="1600" b="1" dirty="0" smtClean="0"/>
              <a:t>നടത്തുകെ</a:t>
            </a:r>
          </a:p>
          <a:p>
            <a:r>
              <a:rPr lang="ml-IN" sz="1600" b="1" dirty="0" smtClean="0"/>
              <a:t>ഉല്ലാസം തേടി, ഭീതി പൂണ്ടിട്ടും</a:t>
            </a:r>
          </a:p>
          <a:p>
            <a:r>
              <a:rPr lang="ml-IN" sz="1600" b="1" dirty="0" smtClean="0"/>
              <a:t>ദുര്‍മ്മോഹിയായ്‌; എല്ലാം ക്ഷമിക്കേണം</a:t>
            </a:r>
          </a:p>
          <a:p>
            <a:r>
              <a:rPr lang="ml-IN" sz="1600" b="1" dirty="0" smtClean="0"/>
              <a:t>  </a:t>
            </a:r>
            <a:endParaRPr lang="en-US" sz="1600" b="1" dirty="0" smtClean="0"/>
          </a:p>
          <a:p>
            <a:r>
              <a:rPr lang="ml-IN" sz="1600" b="1" dirty="0" smtClean="0"/>
              <a:t>                      </a:t>
            </a:r>
            <a:endParaRPr lang="ml-IN" sz="1600" b="1" dirty="0" smtClean="0"/>
          </a:p>
          <a:p>
            <a:r>
              <a:rPr lang="ml-IN" sz="1600" b="1" dirty="0" smtClean="0"/>
              <a:t>ഇന്നോളം എന്നെ കാത്തു വന്നു നീ</a:t>
            </a:r>
          </a:p>
          <a:p>
            <a:r>
              <a:rPr lang="ml-IN" sz="1600" b="1" dirty="0" smtClean="0"/>
              <a:t>ഇനിമേലും</a:t>
            </a:r>
          </a:p>
          <a:p>
            <a:r>
              <a:rPr lang="ml-IN" sz="1600" b="1" dirty="0" smtClean="0"/>
              <a:t>ഘോര വനാന്തരത്തില്‍ കൂടെയും</a:t>
            </a:r>
          </a:p>
          <a:p>
            <a:r>
              <a:rPr lang="ml-IN" sz="1600" b="1" dirty="0" smtClean="0"/>
              <a:t>നടത്തേണം;</a:t>
            </a:r>
          </a:p>
          <a:p>
            <a:r>
              <a:rPr lang="ml-IN" sz="1600" b="1" dirty="0" smtClean="0"/>
              <a:t>ഇരുട്ടുപോയ്‌ പ്രഭാതവും വരും,</a:t>
            </a:r>
          </a:p>
          <a:p>
            <a:r>
              <a:rPr lang="ml-IN" sz="1600" b="1" dirty="0" smtClean="0"/>
              <a:t>മറഞ്ഞു പോയ പ്രീയനെക്കാണും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66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എൻ ദീപമേ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എൻ ദീപമേ </dc:title>
  <dc:creator>mary</dc:creator>
  <cp:lastModifiedBy>mary</cp:lastModifiedBy>
  <cp:revision>6</cp:revision>
  <dcterms:created xsi:type="dcterms:W3CDTF">2021-10-31T00:25:10Z</dcterms:created>
  <dcterms:modified xsi:type="dcterms:W3CDTF">2021-11-02T15:30:09Z</dcterms:modified>
</cp:coreProperties>
</file>