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74145-E864-4AF9-ADBE-91D9518A8EBE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385EE-A79D-4F4F-8825-B14835AE1C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மாடடை குடில் ஒன்றில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5904656" cy="648072"/>
          </a:xfrm>
        </p:spPr>
        <p:txBody>
          <a:bodyPr>
            <a:normAutofit fontScale="90000"/>
          </a:bodyPr>
          <a:lstStyle/>
          <a:p>
            <a:r>
              <a:rPr lang="ml-IN" sz="4000" b="1" cap="small" dirty="0" smtClean="0">
                <a:solidFill>
                  <a:schemeClr val="bg1"/>
                </a:solidFill>
              </a:rPr>
              <a:t>എവേ ഇൻ എ മംഗർ</a:t>
            </a:r>
            <a:endParaRPr lang="ml-IN" sz="4000" b="1" cap="small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5112568" cy="4464496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വിദൂരെയാ പുല്‍കൂട്ടില്‍ പുല്‍മെത്തയില്‍</a:t>
            </a:r>
          </a:p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കിടന്നോരാ പൈതലാം ഉണ്ണിയേശു</a:t>
            </a:r>
          </a:p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നല്‍ താരകള്‍ വാനില്‍ ‍മിന്നി തിളങ്ങി</a:t>
            </a:r>
          </a:p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മയങ്ങുമാ കുഞ്ഞിനെ എത്തിനോക്കി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ml-IN" sz="16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കുഞ്ഞാട് കരഞ്ഞതാല്‍ കുഞ്ഞുണര്‍ന്നു</a:t>
            </a:r>
          </a:p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ഓ യേശുവാം പൈതല്‍ കരഞ്ഞില്ലൊട്ടും</a:t>
            </a:r>
          </a:p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ഞാന്‍ സ്നേഹിച്ചിടുന്നു കനിവേകണേ</a:t>
            </a:r>
          </a:p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രാ പോകുവോളം കൂടെ പാര്‍ത്തീടണേ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ml-IN" sz="16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പിരിഞ്ഞകന്നീടല്ലേ എന്‍ യേശുവേ</a:t>
            </a:r>
          </a:p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സമീപത്തു നിന്നൊട്ടും പോയീടല്ലേ</a:t>
            </a:r>
          </a:p>
          <a:p>
            <a:pPr algn="l"/>
            <a:r>
              <a:rPr lang="ml-IN" sz="1600" b="1" dirty="0" smtClean="0">
                <a:solidFill>
                  <a:schemeClr val="bg1"/>
                </a:solidFill>
              </a:rPr>
              <a:t>അനുഗ്രഹിച്ചീടണേ പൈതങ്ങളെ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എവേ ഇൻ എ മംഗർ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വിദൂരെയാ പുല്‍കൂട്ടില്‍ പുല്‍മെത്തയില്‍</dc:title>
  <dc:creator>mary</dc:creator>
  <cp:lastModifiedBy>FRONT</cp:lastModifiedBy>
  <cp:revision>10</cp:revision>
  <dcterms:created xsi:type="dcterms:W3CDTF">2021-11-21T00:00:47Z</dcterms:created>
  <dcterms:modified xsi:type="dcterms:W3CDTF">2023-12-07T16:31:55Z</dcterms:modified>
</cp:coreProperties>
</file>