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0947-DCF9-4429-AE0E-D8BB795B36C3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FA616-2934-42D1-98E1-2D35178639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ார் முன்னண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dirty="0" smtClean="0">
                <a:solidFill>
                  <a:schemeClr val="bg1"/>
                </a:solidFill>
              </a:rPr>
              <a:t> பார் முன்னணை</a:t>
            </a:r>
            <a:br>
              <a:rPr lang="ta-IN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142984"/>
            <a:ext cx="6912768" cy="4752528"/>
          </a:xfrm>
        </p:spPr>
        <p:txBody>
          <a:bodyPr numCol="1">
            <a:noAutofit/>
          </a:bodyPr>
          <a:lstStyle/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1. பார், முன்னணை ஒன்றில் தொட்டில் இன்றியே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பாலனாம் நம் இயேசு கிடந்தனரே;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வெளியில் புல்மீது தூங்கும்பாலன் தாம்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காண மின்னிட்டதே வான்வெள்ளிகள் தாம்.</a:t>
            </a:r>
          </a:p>
          <a:p>
            <a:pPr marL="342900" indent="-342900" algn="l"/>
            <a:endParaRPr lang="en-US" sz="18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ta-IN" sz="18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2. மா, மா, எனும் சத்தம் கேட்டு விழிப்பார்,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ஆயின் பாலன் இயேசு அழவே மாட்டார்;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நான் நேசிக்கும் நாதா, நீர் நோக்கிப் பார்ப்பீர்,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தூக்கத்தில் நீர் தங்கி ராவெல்லாம் காப்பீர்.</a:t>
            </a:r>
          </a:p>
          <a:p>
            <a:pPr marL="342900" indent="-342900" algn="l"/>
            <a:endParaRPr lang="en-US" sz="18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ta-IN" sz="18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3. என் நாதா, என்றும் நீர் என்னை நேசிப்பீர்,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என்னோடு தரித்தே அன்பாய் அணைப்பீர்;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உம் பாலர்தம்மை நீர் ஆசீர்வதித்தே</a:t>
            </a:r>
          </a:p>
          <a:p>
            <a:pPr marL="342900" indent="-342900" algn="l"/>
            <a:r>
              <a:rPr lang="ta-IN" sz="1800" b="1" dirty="0" smtClean="0">
                <a:solidFill>
                  <a:schemeClr val="bg1"/>
                </a:solidFill>
              </a:rPr>
              <a:t>சேர்த்திடும் விண் வீட்டில் தூயோராக்கியே</a:t>
            </a:r>
            <a:r>
              <a:rPr lang="ta-IN" sz="1800" b="1" dirty="0" smtClean="0">
                <a:solidFill>
                  <a:schemeClr val="bg1"/>
                </a:solidFill>
              </a:rPr>
              <a:t>.</a:t>
            </a:r>
            <a:endParaRPr lang="ko-KR" altLang="en-US" sz="1800" b="1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ko-KR" altLang="en-US" sz="1800" dirty="0" smtClean="0"/>
              <a:t/>
            </a:r>
            <a:br>
              <a:rPr lang="ko-KR" altLang="en-US" sz="1800" dirty="0" smtClean="0"/>
            </a:br>
            <a:endParaRPr lang="ta-IN" sz="18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ta-IN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பார் முன்னணை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மாடடை குடில் ஒன்றில்</dc:title>
  <dc:creator>mary</dc:creator>
  <cp:lastModifiedBy>FRONT</cp:lastModifiedBy>
  <cp:revision>18</cp:revision>
  <dcterms:created xsi:type="dcterms:W3CDTF">2021-11-21T00:09:25Z</dcterms:created>
  <dcterms:modified xsi:type="dcterms:W3CDTF">2023-12-12T17:51:12Z</dcterms:modified>
</cp:coreProperties>
</file>