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185B-318F-42E7-9B70-E4BD62579F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6D6B-3F15-4496-83F1-FA586D83F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185B-318F-42E7-9B70-E4BD62579F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6D6B-3F15-4496-83F1-FA586D83F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185B-318F-42E7-9B70-E4BD62579F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6D6B-3F15-4496-83F1-FA586D83F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185B-318F-42E7-9B70-E4BD62579F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6D6B-3F15-4496-83F1-FA586D83F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185B-318F-42E7-9B70-E4BD62579F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6D6B-3F15-4496-83F1-FA586D83F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185B-318F-42E7-9B70-E4BD62579F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6D6B-3F15-4496-83F1-FA586D83F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185B-318F-42E7-9B70-E4BD62579F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6D6B-3F15-4496-83F1-FA586D83F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185B-318F-42E7-9B70-E4BD62579F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6D6B-3F15-4496-83F1-FA586D83F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185B-318F-42E7-9B70-E4BD62579F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6D6B-3F15-4496-83F1-FA586D83F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185B-318F-42E7-9B70-E4BD62579F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6D6B-3F15-4496-83F1-FA586D83F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4185B-318F-42E7-9B70-E4BD62579F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56D6B-3F15-4496-83F1-FA586D83F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4185B-318F-42E7-9B70-E4BD62579FB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56D6B-3F15-4496-83F1-FA586D83FE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Kindly Light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-819472"/>
            <a:ext cx="9144000" cy="76774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காரிருளில் என் நேச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768752" cy="692696"/>
          </a:xfrm>
        </p:spPr>
        <p:txBody>
          <a:bodyPr>
            <a:noAutofit/>
          </a:bodyPr>
          <a:lstStyle/>
          <a:p>
            <a:r>
              <a:rPr lang="ta-IN" b="1" dirty="0" smtClean="0"/>
              <a:t>காரிருளில் என் நேச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6984776" cy="3600400"/>
          </a:xfrm>
        </p:spPr>
        <p:txBody>
          <a:bodyPr>
            <a:noAutofit/>
          </a:bodyPr>
          <a:lstStyle/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காரிருளில், என் நேச தீபமே,  நடத்துமேன்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வேறொளியில்லை, வீடும் தூரமே, நடத்துமேன்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தாங்கின், தூர காட்சி ஆசியேன்;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ஓர் அடி மட்டும் என்முன் காட்டுமேன்</a:t>
            </a:r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என் இஷ்டப்படி நடந்தேன், ஐயோ; முன்னாளிலே;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ஒத்தாசை தேடவில்லை; இப்போதோ  நடத்துமே;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உல்லாசம் நாடினேன், திகிலிலும்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வீம்புகொண்டேன், அன்பாக  மன்னியும்</a:t>
            </a:r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இம்மட்டும் என்னை ஆசீர்வதித்தீர்;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இனிமேலும்  காடாறு சேறு குன்றில் 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தேவரீர் நடத்திடும்; உதய நேரம் வர, களிப்பேன்;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மறைந்து போன நேசரைக் காண்பேன்</a:t>
            </a:r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Amen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காரிருளில் என் நேச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kaar irulil en nesa theepamea </dc:title>
  <dc:creator>mary</dc:creator>
  <cp:lastModifiedBy>mary</cp:lastModifiedBy>
  <cp:revision>8</cp:revision>
  <dcterms:created xsi:type="dcterms:W3CDTF">2020-01-08T00:30:07Z</dcterms:created>
  <dcterms:modified xsi:type="dcterms:W3CDTF">2021-11-01T17:36:04Z</dcterms:modified>
</cp:coreProperties>
</file>