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BEE26-574C-4996-A414-A0626D728257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FBD5A-50FD-48CC-A1FC-248FC653C6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ஓசையில்லா, தூய இர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1"/>
            <a:ext cx="7128792" cy="504056"/>
          </a:xfrm>
        </p:spPr>
        <p:txBody>
          <a:bodyPr>
            <a:normAutofit fontScale="90000"/>
          </a:bodyPr>
          <a:lstStyle/>
          <a:p>
            <a:r>
              <a:rPr lang="ta-IN" b="1" cap="small" dirty="0" smtClean="0"/>
              <a:t>ஓசையில்லா, தூய இரா</a:t>
            </a:r>
            <a:endParaRPr lang="ta-IN" b="1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8136904" cy="4608512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ஓசையில்லா, தூய இரா,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யாவுமே அமைதியாய்,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கன்னி மைந்தனும் அன்னையுமாய்,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 பாலன் பொன் மேனி யுடன்,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தூங்கு சாந்தமாய் நீயும்,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தூங்கிடு சாந்தமாய் நீ.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ஓசையில்லா, தூய இரா,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மேய்ப்பரும் நடுங்கிட,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விண்ணில் பேரொளி வீசிடவே,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தேவ தூதரும் பாடிடவே,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கிறிஸ்து தோன்றினாரே,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கிறிஸ்தேசு தோன்றினாரே.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ஓசையில்லா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தூய இரா,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தந்தையின் மைந்தனாம்,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ஒளிர்விடும் உந்தன் திவ்ய முகம்,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மீட்பின் வாஞ்சையின் சாந்தமன்றோ?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முன்னணை வந்தோம்,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முன்னணை வந்தோம்.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ஓசையில்லா, தூய இரா,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விந்தையாய் நட்சத்திரம்,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ஒளிர்ந்து வீசி நல் பாதை காட்ட,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சேர்ந்து தூதருடன் பாடுவோம்,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பிறந்தார் மீட்பரின்று,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பிறந்தார் கிறிஸ்து இன்று.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102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ஓசையில்லா, தூய இரா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தூய இரவு</dc:title>
  <dc:creator>mary</dc:creator>
  <cp:lastModifiedBy>mary</cp:lastModifiedBy>
  <cp:revision>7</cp:revision>
  <dcterms:created xsi:type="dcterms:W3CDTF">2021-11-25T16:49:06Z</dcterms:created>
  <dcterms:modified xsi:type="dcterms:W3CDTF">2021-11-26T18:31:38Z</dcterms:modified>
</cp:coreProperties>
</file>