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EC575-EDC3-4C8A-9D6D-D038AF0C8F93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B5759-6E60-4CB8-9A56-2FBC1995D2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Sing Of My Redeemer o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240360" cy="578495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لاسم فادي أغني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2120" y="404664"/>
            <a:ext cx="2008312" cy="4802088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1 - لاسم فادي أغني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أحمَدُ الحب العظيمْ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حملَ اللعنة عني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واشتراني للنعيمْ</a:t>
            </a:r>
          </a:p>
          <a:p>
            <a:pPr algn="r"/>
            <a:endParaRPr lang="ar-AE" sz="14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هللي نفسي وغني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حمدَ فادي الحبيبْ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بدماه قد شرى لي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صك عفوٍ بالصليبْ</a:t>
            </a:r>
          </a:p>
          <a:p>
            <a:pPr algn="r"/>
            <a:endParaRPr lang="ar-AE" sz="14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2 - قصتي أروي بفخرٍ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إذ رأى بؤسي الشديدْ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خف حالا لانتشالي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فكَّني صرت سعيدْ</a:t>
            </a:r>
          </a:p>
          <a:p>
            <a:pPr algn="r"/>
            <a:endParaRPr lang="ar-AE" sz="14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3 - فلذا أَحمَدُ ربي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ناصري معطي السلامْ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أغلب الشر بحقٍّ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والخطايا والحمامْ</a:t>
            </a:r>
          </a:p>
          <a:p>
            <a:pPr algn="r"/>
            <a:endParaRPr lang="ar-AE" sz="14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4 - لاسم فادي أغني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أحمَدُ الجود السني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فهو أحياني جديداً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صرت مولودَ العلي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لاسم فادي أغني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لاسم فادي أغني</dc:title>
  <dc:creator>mary</dc:creator>
  <cp:lastModifiedBy>mary</cp:lastModifiedBy>
  <cp:revision>4</cp:revision>
  <dcterms:created xsi:type="dcterms:W3CDTF">2022-08-05T21:12:28Z</dcterms:created>
  <dcterms:modified xsi:type="dcterms:W3CDTF">2023-01-03T00:43:16Z</dcterms:modified>
</cp:coreProperties>
</file>