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65723-E9C9-4415-ABBF-33EDC0FC683B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B7AC-B5E0-48CF-94C2-3775EE9CDF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Լուռ Գիշեր, Սուրբ Գիշե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760640" cy="578495"/>
          </a:xfrm>
        </p:spPr>
        <p:txBody>
          <a:bodyPr>
            <a:normAutofit fontScale="90000"/>
          </a:bodyPr>
          <a:lstStyle/>
          <a:p>
            <a:r>
              <a:rPr lang="hy-AM" b="1" dirty="0" smtClean="0"/>
              <a:t>Լուռ Գիշեր, Սուրբ Գիշեր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764704"/>
            <a:ext cx="4104456" cy="4730080"/>
          </a:xfrm>
        </p:spPr>
        <p:txBody>
          <a:bodyPr>
            <a:noAutofit/>
          </a:bodyPr>
          <a:lstStyle/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Լուռ գիշեր սուրբ գիշեր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Ծով ու ցամաք քնով են խաղաղ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Մեղմ կը փայլի աստղը Բեթլեհեմէ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Եւ հեռուէն շատ աչքեր կը գրաւէ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Հոն՝ ուր Փրկիչը ծնաւ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Հոն՝ ուր Փրկիչը ծնաւ:</a:t>
            </a:r>
          </a:p>
          <a:p>
            <a:pPr algn="l"/>
            <a:endParaRPr lang="hy-AM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Լուո գիշեր սուրբ գիշեր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Երգ մը ահա հովտին վրայ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Հրեշտակներուն անթիւ խումբը կ’երգէ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Երգ՝ որ ցնծման աւետիս կը բերէ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Տէրը, Փրկիչը, եկաւ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Տէրը, Փրկիչը, եկաւ:</a:t>
            </a:r>
          </a:p>
          <a:p>
            <a:pPr algn="l"/>
            <a:endParaRPr lang="hy-AM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Լուռ գիշեր սուրբ գիշեր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Ով դու երկիր ալ առթնցիր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Քու օրհնութիւնըդ արդ վեր թող ելլէ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Փառք Աստուծոյ ի բարձունս երգէ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Խաղաղութիւն աշխարհի</a:t>
            </a:r>
          </a:p>
          <a:p>
            <a:pPr algn="l"/>
            <a:r>
              <a:rPr lang="hy-AM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Խաղաղութիւն աշխարհի: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99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Լուռ Գիշեր, Սուրբ Գիշեր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Լուռ Գիշեր, Սուրբ Գիշեր</dc:title>
  <dc:creator>mary</dc:creator>
  <cp:lastModifiedBy>mary</cp:lastModifiedBy>
  <cp:revision>6</cp:revision>
  <dcterms:created xsi:type="dcterms:W3CDTF">2021-11-26T16:40:54Z</dcterms:created>
  <dcterms:modified xsi:type="dcterms:W3CDTF">2021-11-26T18:17:55Z</dcterms:modified>
</cp:coreProperties>
</file>