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C1E13-9FF6-4D7D-9EA5-7AB22AA1A22C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7A94D-0F73-4C9B-9CFA-997C4EB6BB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C1E13-9FF6-4D7D-9EA5-7AB22AA1A22C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7A94D-0F73-4C9B-9CFA-997C4EB6BB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C1E13-9FF6-4D7D-9EA5-7AB22AA1A22C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7A94D-0F73-4C9B-9CFA-997C4EB6BB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C1E13-9FF6-4D7D-9EA5-7AB22AA1A22C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7A94D-0F73-4C9B-9CFA-997C4EB6BB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C1E13-9FF6-4D7D-9EA5-7AB22AA1A22C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7A94D-0F73-4C9B-9CFA-997C4EB6BB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C1E13-9FF6-4D7D-9EA5-7AB22AA1A22C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7A94D-0F73-4C9B-9CFA-997C4EB6BB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C1E13-9FF6-4D7D-9EA5-7AB22AA1A22C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7A94D-0F73-4C9B-9CFA-997C4EB6BB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C1E13-9FF6-4D7D-9EA5-7AB22AA1A22C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7A94D-0F73-4C9B-9CFA-997C4EB6BB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C1E13-9FF6-4D7D-9EA5-7AB22AA1A22C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7A94D-0F73-4C9B-9CFA-997C4EB6BB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C1E13-9FF6-4D7D-9EA5-7AB22AA1A22C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7A94D-0F73-4C9B-9CFA-997C4EB6BB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C1E13-9FF6-4D7D-9EA5-7AB22AA1A22C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7A94D-0F73-4C9B-9CFA-997C4EB6BB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C1E13-9FF6-4D7D-9EA5-7AB22AA1A22C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7A94D-0F73-4C9B-9CFA-997C4EB6BBE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면류관 벗어서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Прославьте все Христа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184576" cy="461863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Прославьте все Христа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5904656" cy="5544616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Прославьте все Христа! Взошёл Он на престол.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Пред Ним ликуют небеса, поёт чудесный хор.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Воспрянь, душа, и пой, тому, Кто спас тебя.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Искупитель дивный твой, Он Царь твой навсегда.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Прославь Царя любви! Следы глубоких ран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и на небе сохранил. Он нам для жизни дан.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смеет серафим, глядеть на Бога сил.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Склоняет голову пред тем, Кто с нами в теле жил.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Прославь Царя веков! Им смерть побеждена.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Спасать людей от всех врагов, Его рука сильна.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Христу хвала и честь. Был мёртв и жив опять.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умер, чтоб нам жизнь принесть, Он жив, чтоб смерть попрать.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Прославь Царя небес, Единого с Отцом!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Даёт Он духа, чтоб привесть, людей в Отцовский дом. Спасителю хвала, за вечную любовь.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Его щедротам нет числа, Он жив во век веков.</a:t>
            </a:r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174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Прославьте все Христа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Прославьте все Христа</dc:title>
  <dc:creator>mary</dc:creator>
  <cp:lastModifiedBy>mary</cp:lastModifiedBy>
  <cp:revision>6</cp:revision>
  <dcterms:created xsi:type="dcterms:W3CDTF">2021-11-12T16:20:29Z</dcterms:created>
  <dcterms:modified xsi:type="dcterms:W3CDTF">2021-11-12T19:20:22Z</dcterms:modified>
</cp:coreProperties>
</file>