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A25D-CF90-44D9-ACD1-739DD1FD660B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136E-AAF5-41C2-A0DB-A0030E743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A25D-CF90-44D9-ACD1-739DD1FD660B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136E-AAF5-41C2-A0DB-A0030E743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A25D-CF90-44D9-ACD1-739DD1FD660B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136E-AAF5-41C2-A0DB-A0030E743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A25D-CF90-44D9-ACD1-739DD1FD660B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136E-AAF5-41C2-A0DB-A0030E743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A25D-CF90-44D9-ACD1-739DD1FD660B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136E-AAF5-41C2-A0DB-A0030E743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A25D-CF90-44D9-ACD1-739DD1FD660B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136E-AAF5-41C2-A0DB-A0030E743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A25D-CF90-44D9-ACD1-739DD1FD660B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136E-AAF5-41C2-A0DB-A0030E743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A25D-CF90-44D9-ACD1-739DD1FD660B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136E-AAF5-41C2-A0DB-A0030E743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A25D-CF90-44D9-ACD1-739DD1FD660B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136E-AAF5-41C2-A0DB-A0030E743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A25D-CF90-44D9-ACD1-739DD1FD660B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136E-AAF5-41C2-A0DB-A0030E743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3A25D-CF90-44D9-ACD1-739DD1FD660B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136E-AAF5-41C2-A0DB-A0030E743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3A25D-CF90-44D9-ACD1-739DD1FD660B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A136E-AAF5-41C2-A0DB-A0030E743EE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Hark! The Herald Angels Sing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ести ангельской внемл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0"/>
            <a:ext cx="5976664" cy="506487"/>
          </a:xfrm>
        </p:spPr>
        <p:txBody>
          <a:bodyPr>
            <a:normAutofit fontScale="90000"/>
          </a:bodyPr>
          <a:lstStyle/>
          <a:p>
            <a:r>
              <a:rPr lang="az-Cyrl-AZ" b="1" dirty="0" smtClean="0">
                <a:solidFill>
                  <a:schemeClr val="bg1"/>
                </a:solidFill>
              </a:rPr>
              <a:t>Вести ангельской внемли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7128792" cy="5544616"/>
          </a:xfrm>
        </p:spPr>
        <p:txBody>
          <a:bodyPr numCol="2">
            <a:noAutofit/>
          </a:bodyPr>
          <a:lstStyle/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1. Вести ангельской внемли: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Царь родился всей земли!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Милость, мир Он всем дарит,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Грешных с Богом примирит.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Все народы вознеситесь,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С ангелами съединитесь;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Вифлеему песнь поём, —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Царь Христос родился в нём.</a:t>
            </a:r>
          </a:p>
          <a:p>
            <a:pPr algn="l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Вести ангельской внемли: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Царь родился всей земли!</a:t>
            </a:r>
          </a:p>
          <a:p>
            <a:pPr algn="l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2</a:t>
            </a:r>
            <a:r>
              <a:rPr lang="en-US" sz="1400" b="1" dirty="0" smtClean="0">
                <a:solidFill>
                  <a:schemeClr val="bg1"/>
                </a:solidFill>
              </a:rPr>
              <a:t>. </a:t>
            </a:r>
            <a:r>
              <a:rPr lang="ru-RU" sz="1400" b="1" dirty="0" smtClean="0">
                <a:solidFill>
                  <a:schemeClr val="bg1"/>
                </a:solidFill>
              </a:rPr>
              <a:t>Прославлять Христа наш долг,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Царь Христос - предвечный Бог,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Вот к концу веков рожден,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от пречистой Девы Он!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Во плоти Сам Бог явился,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образ взяв раба, смирился.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Жить с людьми благоволил,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Иисус Эммануил вести ангельской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3. Князю мира всех привет.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Солнце правды Ты и свет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Ты для нас сошёл с небес,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к исцеленью всех воскрес.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Мир пришёл, оставил славу,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смерти упразднил державу;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мир пришёл, чтоб нас поднять, 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нам рожденье свыше дать </a:t>
            </a:r>
          </a:p>
          <a:p>
            <a:pPr algn="l"/>
            <a:endParaRPr lang="ru-RU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145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Вести ангельской внемли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Вести ангельской внемли</dc:title>
  <dc:creator>mary</dc:creator>
  <cp:lastModifiedBy>mary</cp:lastModifiedBy>
  <cp:revision>10</cp:revision>
  <dcterms:created xsi:type="dcterms:W3CDTF">2021-11-27T17:53:47Z</dcterms:created>
  <dcterms:modified xsi:type="dcterms:W3CDTF">2021-11-27T19:34:22Z</dcterms:modified>
</cp:coreProperties>
</file>