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>
        <p:scale>
          <a:sx n="75" d="100"/>
          <a:sy n="75" d="100"/>
        </p:scale>
        <p:origin x="-1541" y="101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67574-89FF-4310-A557-0A72B646FEA2}" type="datetimeFigureOut">
              <a:rPr lang="en-US" smtClean="0"/>
              <a:pPr/>
              <a:t>11/9/2021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CA8C6-3253-48F2-96A0-40E0D49FF3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67574-89FF-4310-A557-0A72B646FEA2}" type="datetimeFigureOut">
              <a:rPr lang="en-US" smtClean="0"/>
              <a:pPr/>
              <a:t>11/9/2021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CA8C6-3253-48F2-96A0-40E0D49FF3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67574-89FF-4310-A557-0A72B646FEA2}" type="datetimeFigureOut">
              <a:rPr lang="en-US" smtClean="0"/>
              <a:pPr/>
              <a:t>11/9/2021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CA8C6-3253-48F2-96A0-40E0D49FF3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67574-89FF-4310-A557-0A72B646FEA2}" type="datetimeFigureOut">
              <a:rPr lang="en-US" smtClean="0"/>
              <a:pPr/>
              <a:t>11/9/2021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CA8C6-3253-48F2-96A0-40E0D49FF3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67574-89FF-4310-A557-0A72B646FEA2}" type="datetimeFigureOut">
              <a:rPr lang="en-US" smtClean="0"/>
              <a:pPr/>
              <a:t>11/9/2021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CA8C6-3253-48F2-96A0-40E0D49FF3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67574-89FF-4310-A557-0A72B646FEA2}" type="datetimeFigureOut">
              <a:rPr lang="en-US" smtClean="0"/>
              <a:pPr/>
              <a:t>11/9/2021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CA8C6-3253-48F2-96A0-40E0D49FF3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67574-89FF-4310-A557-0A72B646FEA2}" type="datetimeFigureOut">
              <a:rPr lang="en-US" smtClean="0"/>
              <a:pPr/>
              <a:t>11/9/2021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CA8C6-3253-48F2-96A0-40E0D49FF3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67574-89FF-4310-A557-0A72B646FEA2}" type="datetimeFigureOut">
              <a:rPr lang="en-US" smtClean="0"/>
              <a:pPr/>
              <a:t>11/9/2021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CA8C6-3253-48F2-96A0-40E0D49FF3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67574-89FF-4310-A557-0A72B646FEA2}" type="datetimeFigureOut">
              <a:rPr lang="en-US" smtClean="0"/>
              <a:pPr/>
              <a:t>11/9/2021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CA8C6-3253-48F2-96A0-40E0D49FF3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67574-89FF-4310-A557-0A72B646FEA2}" type="datetimeFigureOut">
              <a:rPr lang="en-US" smtClean="0"/>
              <a:pPr/>
              <a:t>11/9/2021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CA8C6-3253-48F2-96A0-40E0D49FF3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67574-89FF-4310-A557-0A72B646FEA2}" type="datetimeFigureOut">
              <a:rPr lang="en-US" smtClean="0"/>
              <a:pPr/>
              <a:t>11/9/2021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CA8C6-3253-48F2-96A0-40E0D49FF3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067574-89FF-4310-A557-0A72B646FEA2}" type="datetimeFigureOut">
              <a:rPr lang="en-US" smtClean="0"/>
              <a:pPr/>
              <a:t>11/9/2021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ACA8C6-3253-48F2-96A0-40E0D49FF39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14" cstate="print">
            <a:lum bright="52000"/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Zeisu va ko ning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27784" y="476672"/>
            <a:ext cx="4104456" cy="548680"/>
          </a:xfrm>
        </p:spPr>
        <p:txBody>
          <a:bodyPr>
            <a:noAutofit/>
          </a:bodyPr>
          <a:lstStyle/>
          <a:p>
            <a:r>
              <a:rPr lang="en-US" b="1" dirty="0" err="1" smtClean="0"/>
              <a:t>Zeisu</a:t>
            </a:r>
            <a:r>
              <a:rPr lang="en-US" b="1" dirty="0" smtClean="0"/>
              <a:t> </a:t>
            </a:r>
            <a:r>
              <a:rPr lang="en-US" b="1" dirty="0" err="1" smtClean="0"/>
              <a:t>va</a:t>
            </a:r>
            <a:r>
              <a:rPr lang="en-US" b="1" dirty="0" smtClean="0"/>
              <a:t> </a:t>
            </a:r>
            <a:r>
              <a:rPr lang="en-US" b="1" dirty="0" err="1" smtClean="0"/>
              <a:t>ko</a:t>
            </a:r>
            <a:r>
              <a:rPr lang="en-US" b="1" dirty="0" smtClean="0"/>
              <a:t> </a:t>
            </a:r>
            <a:r>
              <a:rPr lang="en-US" b="1" dirty="0" err="1" smtClean="0"/>
              <a:t>ning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9512" y="1700808"/>
            <a:ext cx="8784976" cy="3672408"/>
          </a:xfrm>
        </p:spPr>
        <p:txBody>
          <a:bodyPr numCol="2">
            <a:noAutofit/>
          </a:bodyPr>
          <a:lstStyle/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Zeisu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ka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lungkham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lua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hi.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Kei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guak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in ka van,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puakhak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lua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hi.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Ama’n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amite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khial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ngeilo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hi.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Kei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zongh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huh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nuam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ding ka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thei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hi.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Zeisu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va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ko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ning</a:t>
            </a:r>
            <a:r>
              <a:rPr lang="en-US" sz="1800" b="1" dirty="0" smtClean="0">
                <a:solidFill>
                  <a:srgbClr val="FF0000"/>
                </a:solidFill>
              </a:rPr>
              <a:t>, </a:t>
            </a:r>
            <a:r>
              <a:rPr lang="en-US" sz="1800" b="1" dirty="0" err="1" smtClean="0">
                <a:solidFill>
                  <a:srgbClr val="FF0000"/>
                </a:solidFill>
              </a:rPr>
              <a:t>Zeisu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va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ko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ning</a:t>
            </a:r>
            <a:r>
              <a:rPr lang="en-US" sz="18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Kei </a:t>
            </a:r>
            <a:r>
              <a:rPr lang="en-US" sz="1800" b="1" dirty="0" err="1" smtClean="0">
                <a:solidFill>
                  <a:srgbClr val="FF0000"/>
                </a:solidFill>
              </a:rPr>
              <a:t>guak</a:t>
            </a:r>
            <a:r>
              <a:rPr lang="en-US" sz="1800" b="1" dirty="0" smtClean="0">
                <a:solidFill>
                  <a:srgbClr val="FF0000"/>
                </a:solidFill>
              </a:rPr>
              <a:t> in ka van, </a:t>
            </a:r>
            <a:r>
              <a:rPr lang="en-US" sz="1800" b="1" dirty="0" err="1" smtClean="0">
                <a:solidFill>
                  <a:srgbClr val="FF0000"/>
                </a:solidFill>
              </a:rPr>
              <a:t>puak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hak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lua</a:t>
            </a:r>
            <a:r>
              <a:rPr lang="en-US" sz="1800" b="1" dirty="0" smtClean="0">
                <a:solidFill>
                  <a:srgbClr val="FF0000"/>
                </a:solidFill>
              </a:rPr>
              <a:t> hi.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Zeisu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va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ko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ning</a:t>
            </a:r>
            <a:r>
              <a:rPr lang="en-US" sz="1800" b="1" dirty="0" smtClean="0">
                <a:solidFill>
                  <a:srgbClr val="FF0000"/>
                </a:solidFill>
              </a:rPr>
              <a:t>, </a:t>
            </a:r>
            <a:r>
              <a:rPr lang="en-US" sz="1800" b="1" dirty="0" err="1" smtClean="0">
                <a:solidFill>
                  <a:srgbClr val="FF0000"/>
                </a:solidFill>
              </a:rPr>
              <a:t>Zeisu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va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ko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ning</a:t>
            </a:r>
            <a:r>
              <a:rPr lang="en-US" sz="18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Kei </a:t>
            </a:r>
            <a:r>
              <a:rPr lang="en-US" sz="1800" b="1" dirty="0" err="1" smtClean="0">
                <a:solidFill>
                  <a:srgbClr val="FF0000"/>
                </a:solidFill>
              </a:rPr>
              <a:t>hong</a:t>
            </a:r>
            <a:r>
              <a:rPr lang="en-US" sz="1800" b="1" dirty="0" smtClean="0">
                <a:solidFill>
                  <a:srgbClr val="FF0000"/>
                </a:solidFill>
              </a:rPr>
              <a:t> huh </a:t>
            </a:r>
            <a:r>
              <a:rPr lang="en-US" sz="1800" b="1" dirty="0" err="1" smtClean="0">
                <a:solidFill>
                  <a:srgbClr val="FF0000"/>
                </a:solidFill>
              </a:rPr>
              <a:t>zo</a:t>
            </a:r>
            <a:r>
              <a:rPr lang="en-US" sz="1800" b="1" dirty="0" smtClean="0">
                <a:solidFill>
                  <a:srgbClr val="FF0000"/>
                </a:solidFill>
              </a:rPr>
              <a:t> ding </a:t>
            </a:r>
            <a:r>
              <a:rPr lang="en-US" sz="1800" b="1" dirty="0" smtClean="0">
                <a:solidFill>
                  <a:srgbClr val="FF0000"/>
                </a:solidFill>
              </a:rPr>
              <a:t>amah </a:t>
            </a:r>
            <a:r>
              <a:rPr lang="en-US" sz="1800" b="1" dirty="0" err="1" smtClean="0">
                <a:solidFill>
                  <a:srgbClr val="FF0000"/>
                </a:solidFill>
              </a:rPr>
              <a:t>bek</a:t>
            </a:r>
            <a:r>
              <a:rPr lang="en-US" sz="1800" b="1" dirty="0" smtClean="0">
                <a:solidFill>
                  <a:srgbClr val="FF0000"/>
                </a:solidFill>
              </a:rPr>
              <a:t> hi.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lunggim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Zeisu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puak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Amah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lawm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amigi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ding.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Amah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lungsim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khin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lunggim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ding hi.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Zeh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et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haksa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van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gik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hizah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tawh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kisam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aw,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pan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pih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ding.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Zeisu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lo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adang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zawh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vangik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dawn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ding.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99</TotalTime>
  <Words>161</Words>
  <Application>Microsoft Office PowerPoint</Application>
  <PresentationFormat>On-screen Show (4:3)</PresentationFormat>
  <Paragraphs>23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Zeisu va ko ning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Zeisu va ko ning</dc:title>
  <dc:creator>mary</dc:creator>
  <cp:lastModifiedBy>mary</cp:lastModifiedBy>
  <cp:revision>9</cp:revision>
  <dcterms:created xsi:type="dcterms:W3CDTF">2021-11-08T21:40:40Z</dcterms:created>
  <dcterms:modified xsi:type="dcterms:W3CDTF">2021-11-09T15:56:52Z</dcterms:modified>
</cp:coreProperties>
</file>