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7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D7180-849A-42C8-84A7-67DA6104288B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02294-9C9A-472A-9DAD-8A45D52EE3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D7180-849A-42C8-84A7-67DA6104288B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02294-9C9A-472A-9DAD-8A45D52EE3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D7180-849A-42C8-84A7-67DA6104288B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02294-9C9A-472A-9DAD-8A45D52EE3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D7180-849A-42C8-84A7-67DA6104288B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02294-9C9A-472A-9DAD-8A45D52EE3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D7180-849A-42C8-84A7-67DA6104288B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02294-9C9A-472A-9DAD-8A45D52EE3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D7180-849A-42C8-84A7-67DA6104288B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02294-9C9A-472A-9DAD-8A45D52EE3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D7180-849A-42C8-84A7-67DA6104288B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02294-9C9A-472A-9DAD-8A45D52EE3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D7180-849A-42C8-84A7-67DA6104288B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02294-9C9A-472A-9DAD-8A45D52EE3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D7180-849A-42C8-84A7-67DA6104288B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02294-9C9A-472A-9DAD-8A45D52EE3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D7180-849A-42C8-84A7-67DA6104288B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02294-9C9A-472A-9DAD-8A45D52EE3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D7180-849A-42C8-84A7-67DA6104288B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02294-9C9A-472A-9DAD-8A45D52EE3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D7180-849A-42C8-84A7-67DA6104288B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02294-9C9A-472A-9DAD-8A45D52EE31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 come all ye faithful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Come All Ye Faithf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88640"/>
            <a:ext cx="4248472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Wozani</a:t>
            </a:r>
            <a:r>
              <a:rPr lang="en-US" b="1" dirty="0" smtClean="0"/>
              <a:t> </a:t>
            </a:r>
            <a:r>
              <a:rPr lang="en-US" b="1" dirty="0" err="1" smtClean="0"/>
              <a:t>MaKholwa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7704" y="1052736"/>
            <a:ext cx="4856584" cy="4536504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Wozani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makholwa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Jabulani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nonke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Wozani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wozani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eBethlehem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Bhekani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umtwana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mzalelweyo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400" b="1" dirty="0" err="1" smtClean="0">
                <a:solidFill>
                  <a:srgbClr val="FF0000"/>
                </a:solidFill>
              </a:rPr>
              <a:t>Wozani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sikhuleke</a:t>
            </a:r>
            <a:r>
              <a:rPr lang="en-US" sz="24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2400" b="1" dirty="0" err="1" smtClean="0">
                <a:solidFill>
                  <a:srgbClr val="FF0000"/>
                </a:solidFill>
              </a:rPr>
              <a:t>Wozani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sikhuleke</a:t>
            </a:r>
            <a:r>
              <a:rPr lang="en-US" sz="24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400" b="1" dirty="0" err="1" smtClean="0">
                <a:solidFill>
                  <a:srgbClr val="FF0000"/>
                </a:solidFill>
              </a:rPr>
              <a:t>Wozani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sikhuleke</a:t>
            </a:r>
            <a:r>
              <a:rPr lang="en-US" sz="24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2400" b="1" dirty="0" err="1" smtClean="0">
                <a:solidFill>
                  <a:srgbClr val="FF0000"/>
                </a:solidFill>
              </a:rPr>
              <a:t>uJesu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iNkosi</a:t>
            </a:r>
            <a:r>
              <a:rPr lang="en-US" sz="2400" b="1" dirty="0" smtClean="0">
                <a:solidFill>
                  <a:srgbClr val="FF0000"/>
                </a:solidFill>
              </a:rPr>
              <a:t>!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30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Wozani MaKholwa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Wozani MaKholwa</dc:title>
  <dc:creator>mary</dc:creator>
  <cp:lastModifiedBy>mary</cp:lastModifiedBy>
  <cp:revision>6</cp:revision>
  <dcterms:created xsi:type="dcterms:W3CDTF">2021-11-23T17:17:19Z</dcterms:created>
  <dcterms:modified xsi:type="dcterms:W3CDTF">2021-11-23T18:54:42Z</dcterms:modified>
</cp:coreProperties>
</file>