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E020-0A91-4FC2-B3C4-F5A887F372DB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D236-0A47-4603-A632-086F03588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E020-0A91-4FC2-B3C4-F5A887F372DB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D236-0A47-4603-A632-086F03588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E020-0A91-4FC2-B3C4-F5A887F372DB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D236-0A47-4603-A632-086F03588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E020-0A91-4FC2-B3C4-F5A887F372DB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D236-0A47-4603-A632-086F03588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E020-0A91-4FC2-B3C4-F5A887F372DB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D236-0A47-4603-A632-086F03588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E020-0A91-4FC2-B3C4-F5A887F372DB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D236-0A47-4603-A632-086F03588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E020-0A91-4FC2-B3C4-F5A887F372DB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D236-0A47-4603-A632-086F03588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E020-0A91-4FC2-B3C4-F5A887F372DB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D236-0A47-4603-A632-086F03588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E020-0A91-4FC2-B3C4-F5A887F372DB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D236-0A47-4603-A632-086F03588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E020-0A91-4FC2-B3C4-F5A887F372DB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D236-0A47-4603-A632-086F03588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E020-0A91-4FC2-B3C4-F5A887F372DB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AD236-0A47-4603-A632-086F03588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83E020-0A91-4FC2-B3C4-F5A887F372DB}" type="datetimeFigureOut">
              <a:rPr lang="en-US" smtClean="0"/>
              <a:pPr/>
              <a:t>11/19/2021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AD236-0A47-4603-A632-086F03588E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Jesus came into my heart2 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lch ein Wunder der Gna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260649"/>
            <a:ext cx="6480720" cy="432048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Welch ein Wunder der Gnade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5688632" cy="5544616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1.Welch ein Wunder der Gnade an mir doch geschehn,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 Jesus zog ein in mein Herz!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Froh im Licht kann hinfort meine Wege ich gehn,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 Jesus zog ein in mein Herz!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Seit Jesus zog ein  in mein Herz!(zog ein in mein Herz! )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Seit Jesus zog ein  in mein Herz!(zog ein in mein Herz! )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O, wie göttlich und groß und wie selig mein Los,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seit Jesus zog ein in mein Herz!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Nicht nach irdischem Tand steht nun länger mein Sinn,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 Jesus zog ein in mein Herz!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der Sünde und Schuld nun errettet ich bin,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 Jesus zog ein in mein Herz!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O, welch seliges Hoffen die Seele erfüllt,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 Jesus zog ein in mein Herz!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Welch ein Friede die Stürme im Innern nun stillt,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seit Jesus zog ein in mein Herz!</a:t>
            </a:r>
          </a:p>
          <a:p>
            <a:pPr algn="l"/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167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Welch ein Wunder der Gnade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Welch ein Wunder der Gnade </dc:title>
  <dc:creator>mary</dc:creator>
  <cp:lastModifiedBy>mary</cp:lastModifiedBy>
  <cp:revision>6</cp:revision>
  <dcterms:created xsi:type="dcterms:W3CDTF">2021-11-19T13:55:44Z</dcterms:created>
  <dcterms:modified xsi:type="dcterms:W3CDTF">2021-11-19T19:56:53Z</dcterms:modified>
</cp:coreProperties>
</file>