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E471C-1F60-420C-A8AD-5FFB6489A5CF}" type="datetimeFigureOut">
              <a:rPr lang="en-US" smtClean="0"/>
              <a:pPr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95E0-9766-44D6-AE8D-518CD6F160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E471C-1F60-420C-A8AD-5FFB6489A5CF}" type="datetimeFigureOut">
              <a:rPr lang="en-US" smtClean="0"/>
              <a:pPr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95E0-9766-44D6-AE8D-518CD6F160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E471C-1F60-420C-A8AD-5FFB6489A5CF}" type="datetimeFigureOut">
              <a:rPr lang="en-US" smtClean="0"/>
              <a:pPr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95E0-9766-44D6-AE8D-518CD6F160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E471C-1F60-420C-A8AD-5FFB6489A5CF}" type="datetimeFigureOut">
              <a:rPr lang="en-US" smtClean="0"/>
              <a:pPr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95E0-9766-44D6-AE8D-518CD6F160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E471C-1F60-420C-A8AD-5FFB6489A5CF}" type="datetimeFigureOut">
              <a:rPr lang="en-US" smtClean="0"/>
              <a:pPr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95E0-9766-44D6-AE8D-518CD6F160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E471C-1F60-420C-A8AD-5FFB6489A5CF}" type="datetimeFigureOut">
              <a:rPr lang="en-US" smtClean="0"/>
              <a:pPr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95E0-9766-44D6-AE8D-518CD6F160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E471C-1F60-420C-A8AD-5FFB6489A5CF}" type="datetimeFigureOut">
              <a:rPr lang="en-US" smtClean="0"/>
              <a:pPr/>
              <a:t>11/16/2021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95E0-9766-44D6-AE8D-518CD6F160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E471C-1F60-420C-A8AD-5FFB6489A5CF}" type="datetimeFigureOut">
              <a:rPr lang="en-US" smtClean="0"/>
              <a:pPr/>
              <a:t>11/16/2021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95E0-9766-44D6-AE8D-518CD6F160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E471C-1F60-420C-A8AD-5FFB6489A5CF}" type="datetimeFigureOut">
              <a:rPr lang="en-US" smtClean="0"/>
              <a:pPr/>
              <a:t>11/16/2021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95E0-9766-44D6-AE8D-518CD6F160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E471C-1F60-420C-A8AD-5FFB6489A5CF}" type="datetimeFigureOut">
              <a:rPr lang="en-US" smtClean="0"/>
              <a:pPr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95E0-9766-44D6-AE8D-518CD6F160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E471C-1F60-420C-A8AD-5FFB6489A5CF}" type="datetimeFigureOut">
              <a:rPr lang="en-US" smtClean="0"/>
              <a:pPr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95E0-9766-44D6-AE8D-518CD6F160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E471C-1F60-420C-A8AD-5FFB6489A5CF}" type="datetimeFigureOut">
              <a:rPr lang="en-US" smtClean="0"/>
              <a:pPr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D95E0-9766-44D6-AE8D-518CD6F160A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면류관 벗어서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rem să-L încoron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88640"/>
            <a:ext cx="5040560" cy="46186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vi-VN" b="1" dirty="0" smtClean="0"/>
              <a:t>Vrem </a:t>
            </a:r>
            <a:r>
              <a:rPr lang="vi-VN" b="1" dirty="0"/>
              <a:t>să-L încoronăm</a:t>
            </a:r>
            <a:br>
              <a:rPr lang="vi-VN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908720"/>
            <a:ext cx="5328592" cy="5544616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1.Vrem să‑L încoronăm pe Mielul Salvator,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Coroane multe să-adunăm, cu glas triumfător!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O, suflete al meu, ‘naintea Lui să vii,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Salută‑L azi ca Rege-al tău și Domn pe veșnicii!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2.Vrem să‑L încoronăm pe Cel ce ne‑a salvat,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 Cel ce prin iubirea Sa în palme ne‑a săpat!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Nici îngerii de sus nu pot privi la El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Căci marea slavă‑a lui Isus e jertfa Lui de Miel!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3.Vrem să‑L încoronăm peste-ale lumii țări,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 tot pământul să schimbăm războaiele‑n cântări!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 are‑n veac sfârșit Împărăția Sa,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Sub pașii Lui vor răsări flori vii de osana!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4.Vrem să‑L încoronăm pe al iubirii Domn,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lumilor sfânt Creator ‘nălțați‑L pe-al Său tron!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Sfânt Răscumpărător, Puternic Salvator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 veci de veci Îți vom cânta Mărire‑n slava Ta!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143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Vrem să-L încoronăm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Vrem să-L încoronăm </dc:title>
  <dc:creator>mary</dc:creator>
  <cp:lastModifiedBy>mary</cp:lastModifiedBy>
  <cp:revision>5</cp:revision>
  <dcterms:created xsi:type="dcterms:W3CDTF">2021-11-14T20:29:52Z</dcterms:created>
  <dcterms:modified xsi:type="dcterms:W3CDTF">2021-11-16T14:17:11Z</dcterms:modified>
</cp:coreProperties>
</file>