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>
        <p:scale>
          <a:sx n="79" d="100"/>
          <a:sy n="79" d="100"/>
        </p:scale>
        <p:origin x="-1421" y="451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0D98F-C83A-4864-99C5-F089DE21F55F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33CCF-492F-4B08-B25A-1486CD7153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0D98F-C83A-4864-99C5-F089DE21F55F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33CCF-492F-4B08-B25A-1486CD7153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0D98F-C83A-4864-99C5-F089DE21F55F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33CCF-492F-4B08-B25A-1486CD7153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0D98F-C83A-4864-99C5-F089DE21F55F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33CCF-492F-4B08-B25A-1486CD7153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0D98F-C83A-4864-99C5-F089DE21F55F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33CCF-492F-4B08-B25A-1486CD7153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0D98F-C83A-4864-99C5-F089DE21F55F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33CCF-492F-4B08-B25A-1486CD7153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0D98F-C83A-4864-99C5-F089DE21F55F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33CCF-492F-4B08-B25A-1486CD7153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0D98F-C83A-4864-99C5-F089DE21F55F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33CCF-492F-4B08-B25A-1486CD7153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0D98F-C83A-4864-99C5-F089DE21F55F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33CCF-492F-4B08-B25A-1486CD7153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0D98F-C83A-4864-99C5-F089DE21F55F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33CCF-492F-4B08-B25A-1486CD7153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0D98F-C83A-4864-99C5-F089DE21F55F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33CCF-492F-4B08-B25A-1486CD7153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A0D98F-C83A-4864-99C5-F089DE21F55F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733CCF-492F-4B08-B25A-1486CD7153A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Come ye thankful people, come3.jpg"/>
          <p:cNvPicPr>
            <a:picLocks noChangeAspect="1"/>
          </p:cNvPicPr>
          <p:nvPr userDrawn="1"/>
        </p:nvPicPr>
        <p:blipFill>
          <a:blip r:embed="rId14" cstate="print">
            <a:lum bright="2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Vine, Povo do Senho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23728" y="332656"/>
            <a:ext cx="4968552" cy="576064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Vine, </a:t>
            </a:r>
            <a:r>
              <a:rPr lang="en-US" b="1" dirty="0" err="1"/>
              <a:t>Povo</a:t>
            </a:r>
            <a:r>
              <a:rPr lang="en-US" b="1" dirty="0"/>
              <a:t> do </a:t>
            </a:r>
            <a:r>
              <a:rPr lang="en-US" b="1" dirty="0" err="1"/>
              <a:t>Senhor</a:t>
            </a:r>
            <a:r>
              <a:rPr lang="en-US" b="1" dirty="0"/>
              <a:t/>
            </a:r>
            <a:br>
              <a:rPr lang="en-US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1196752"/>
            <a:ext cx="7560840" cy="4658072"/>
          </a:xfrm>
        </p:spPr>
        <p:txBody>
          <a:bodyPr>
            <a:noAutofit/>
          </a:bodyPr>
          <a:lstStyle/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Vienham, pessoas agradecidas, venham! Elevem o hino da Festa da Colheita.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Todos est</a:t>
            </a:r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ão reunidos em segurança </a:t>
            </a:r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antes  que as tempestades de inverno comecem.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Deus, nosso Criador, tudo  prov</a:t>
            </a:r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ê  para que </a:t>
            </a:r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nossas necessidades sejam supridas.</a:t>
            </a:r>
            <a:endParaRPr lang="pt-BR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Venham ao Templo de Deus, venham!  </a:t>
            </a:r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Elevem o hino da Festa da Colheita.</a:t>
            </a:r>
          </a:p>
          <a:p>
            <a:pPr algn="l"/>
            <a:endParaRPr lang="pt-BR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mundo todo  </a:t>
            </a:r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é o campo d</a:t>
            </a:r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 Deus e frutific</a:t>
            </a:r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á lo, </a:t>
            </a:r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em louvor a Deus, </a:t>
            </a:r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nós iremos.</a:t>
            </a:r>
            <a:endParaRPr lang="pt-BR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Trigo e joio juntos semeados  s</a:t>
            </a:r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ã</a:t>
            </a:r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para a alegria ou  Tristeza germinados.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Primeiro a folha e depois a espiga, ent</a:t>
            </a:r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ão o trigo completo deve aparecer.</a:t>
            </a:r>
            <a:endParaRPr lang="pt-BR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Senhor da Colheita concedas que </a:t>
            </a:r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nós sejamos como trigos saudáveis  e puros.</a:t>
            </a:r>
            <a:endParaRPr lang="pt-BR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pt-BR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Porque o Senhor nosso Deus virá e levar</a:t>
            </a:r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á a colheita ao lar</a:t>
            </a:r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 do campo deverá,  neste dia,  todos os crimes extirpar. 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E, por fim, ordenar</a:t>
            </a:r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á </a:t>
            </a:r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aos anjos </a:t>
            </a:r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que lancem o joio ao fogo  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Mas que guardem as espigas </a:t>
            </a:r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frutiferas  no armazém para todo o sempre.</a:t>
            </a:r>
          </a:p>
          <a:p>
            <a:pPr algn="l"/>
            <a:endParaRPr lang="pt-BR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Seja como for, Senhor, venhas logo! Leves Tua </a:t>
            </a:r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colheita final ao lar.</a:t>
            </a:r>
            <a:endParaRPr lang="pt-BR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Recolhas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o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povo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livre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tristeza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livre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do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pecado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</a:t>
            </a:r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á, para sempre purificado e na Tua presença sempre  viver.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Venhas, com todos os Teus anjos, venhas ! Pomovas a gloriosa Festa da </a:t>
            </a:r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Colheita.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749</TotalTime>
  <Words>232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Vine, Povo do Senhor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Vinde, Povo do Senhor </dc:title>
  <dc:creator>mary</dc:creator>
  <cp:lastModifiedBy>mary</cp:lastModifiedBy>
  <cp:revision>41</cp:revision>
  <dcterms:created xsi:type="dcterms:W3CDTF">2021-11-16T01:16:37Z</dcterms:created>
  <dcterms:modified xsi:type="dcterms:W3CDTF">2021-11-16T13:46:16Z</dcterms:modified>
</cp:coreProperties>
</file>