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4D6FB-D5FF-4848-B3CC-64696F7651EC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D98B2-85DA-4CF5-AA44-3AA4CDAEC5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ti credincioși az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Veniti</a:t>
            </a:r>
            <a:r>
              <a:rPr lang="en-US" b="1" dirty="0" smtClean="0"/>
              <a:t> </a:t>
            </a:r>
            <a:r>
              <a:rPr lang="en-US" b="1" dirty="0" err="1" smtClean="0"/>
              <a:t>credincioși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908720"/>
            <a:ext cx="2880320" cy="5688632"/>
          </a:xfrm>
        </p:spPr>
        <p:txBody>
          <a:bodyPr numCol="1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Veniţi, credincioşi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 plini de bucurie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Veniţi, o, veniţi toţi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 la Betleem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Iată-L în paie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Regele iubirii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Veniţi să ne-nchinăm Lui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Veniţi să ne-nchinăm Lui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Veniţi să ne-nchinăm Lui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este Domn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Voi, coruri de îngeri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Glorie aduceţi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Cântaţi Domnului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Cete îngereşti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 lui Dumnezeu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înălţime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Veniti credincioși azi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Veniți credincioși</dc:title>
  <dc:creator>mary</dc:creator>
  <cp:lastModifiedBy>mary</cp:lastModifiedBy>
  <cp:revision>10</cp:revision>
  <dcterms:created xsi:type="dcterms:W3CDTF">2021-11-23T17:00:36Z</dcterms:created>
  <dcterms:modified xsi:type="dcterms:W3CDTF">2021-11-24T18:12:57Z</dcterms:modified>
</cp:coreProperties>
</file>