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523D-71F1-43D4-89D3-A95C78C5A57A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D269-6460-4251-B2C4-AB0A97844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523D-71F1-43D4-89D3-A95C78C5A57A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D269-6460-4251-B2C4-AB0A97844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523D-71F1-43D4-89D3-A95C78C5A57A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D269-6460-4251-B2C4-AB0A97844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523D-71F1-43D4-89D3-A95C78C5A57A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D269-6460-4251-B2C4-AB0A97844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523D-71F1-43D4-89D3-A95C78C5A57A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D269-6460-4251-B2C4-AB0A97844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523D-71F1-43D4-89D3-A95C78C5A57A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D269-6460-4251-B2C4-AB0A97844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523D-71F1-43D4-89D3-A95C78C5A57A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D269-6460-4251-B2C4-AB0A97844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523D-71F1-43D4-89D3-A95C78C5A57A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D269-6460-4251-B2C4-AB0A97844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523D-71F1-43D4-89D3-A95C78C5A57A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D269-6460-4251-B2C4-AB0A97844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523D-71F1-43D4-89D3-A95C78C5A57A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D269-6460-4251-B2C4-AB0A97844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523D-71F1-43D4-89D3-A95C78C5A57A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D269-6460-4251-B2C4-AB0A97844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5523D-71F1-43D4-89D3-A95C78C5A57A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1D269-6460-4251-B2C4-AB0A97844C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elation Song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aanam Um Singaasanam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04867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Vaanam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Um </a:t>
            </a:r>
            <a:r>
              <a:rPr lang="en-US" b="1" dirty="0" err="1">
                <a:solidFill>
                  <a:schemeClr val="bg1"/>
                </a:solidFill>
              </a:rPr>
              <a:t>Singaasaname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4464496" cy="4802088"/>
          </a:xfrm>
        </p:spPr>
        <p:txBody>
          <a:bodyPr>
            <a:noAutofit/>
          </a:bodyPr>
          <a:lstStyle/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சேனைகளின் கர்த்தர் நீரே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பரிசுத்த தேவன் நீரே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வான சேனை சேர்ந்து வாழ்த்தும் 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அகிலத்தின் ராஜன் நீரே 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பரிசுத்த தேவன் நீரே 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அகிலத்தின் ராஜன் நீரே 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துதிகளின் வேந்தனும் நீரே 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வானம் உம் சிங்காசனமே 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பூமி உம் பாதபடியே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மகிமையால் நிறைந்தவர் நீரே 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காண்பவரே காப்பவரே 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வாக்கு மாறாத தேவனே 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பூமி எங்கும் உம் நாமம் 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உயர்ந்ததென்றென்றுமே 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கேருபீன்கள் செராபீன்கள் 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வாழ்த்தும் எங்கள் தேவனே 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எண்ணில் அடங்கா நாமங்கள் உடைய 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யேகோவா தேவன் நீரே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54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Vaanam Um Singaasaname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Vaanam Um Singaasaname </dc:title>
  <dc:creator>mary</dc:creator>
  <cp:lastModifiedBy>mary</cp:lastModifiedBy>
  <cp:revision>7</cp:revision>
  <dcterms:created xsi:type="dcterms:W3CDTF">2021-11-11T15:54:14Z</dcterms:created>
  <dcterms:modified xsi:type="dcterms:W3CDTF">2021-11-11T18:19:53Z</dcterms:modified>
</cp:coreProperties>
</file>