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C3535-1AB3-4D9E-A096-1CD164F4926B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F44C-22FC-43F5-9001-F758000C45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ye thankful people, come3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at Tuhan, Mari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332657"/>
            <a:ext cx="5328592" cy="720080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Umat</a:t>
            </a:r>
            <a:r>
              <a:rPr lang="en-US" b="1" dirty="0" smtClean="0"/>
              <a:t> </a:t>
            </a:r>
            <a:r>
              <a:rPr lang="en-US" b="1" dirty="0" err="1"/>
              <a:t>Tuhan</a:t>
            </a:r>
            <a:r>
              <a:rPr lang="en-US" b="1" dirty="0"/>
              <a:t>, </a:t>
            </a:r>
            <a:r>
              <a:rPr lang="en-US" b="1" dirty="0" err="1"/>
              <a:t>Marilah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772816"/>
            <a:ext cx="6400800" cy="38884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1.Umat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pesta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panen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rayakan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Ucap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Sang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Pemb'ri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berkatmu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memenuhi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lumbungmu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2.Pada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bawalah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hasil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panen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taburannya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kecil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tuaiannya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kecil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bawalah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sanggup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melebihi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kaub'ri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63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Umat Tuhan, Marilah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Umat Tuhan, Marilah </dc:title>
  <dc:creator>mary</dc:creator>
  <cp:lastModifiedBy>mary</cp:lastModifiedBy>
  <cp:revision>4</cp:revision>
  <dcterms:created xsi:type="dcterms:W3CDTF">2021-11-15T15:07:10Z</dcterms:created>
  <dcterms:modified xsi:type="dcterms:W3CDTF">2021-11-16T13:46:02Z</dcterms:modified>
</cp:coreProperties>
</file>