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8C7EB-50CC-416F-8AA4-7C9B305AD6D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99D16-3907-4E58-9C8A-5C2FC71F10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into My Heart1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lod na sa kasingkasing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6120680" cy="548680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b="1" dirty="0" smtClean="0"/>
              <a:t>Sulod </a:t>
            </a:r>
            <a:r>
              <a:rPr lang="nn-NO" b="1" dirty="0"/>
              <a:t>na sa kasingkasing ko</a:t>
            </a:r>
            <a:br>
              <a:rPr lang="nn-NO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096344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1.Sulod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kasingkasing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Gihasol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gikapoyng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Sulod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kasingkasing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Sulod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Ginoong</a:t>
            </a:r>
            <a:r>
              <a:rPr lang="en-US" sz="1600" b="1" dirty="0" smtClean="0">
                <a:solidFill>
                  <a:srgbClr val="FF0000"/>
                </a:solidFill>
              </a:rPr>
              <a:t> Jesus;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Mopuyo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sulod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Karon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dayon</a:t>
            </a:r>
            <a:r>
              <a:rPr lang="en-US" sz="1600" b="1" dirty="0" smtClean="0">
                <a:solidFill>
                  <a:srgbClr val="FF0000"/>
                </a:solidFill>
              </a:rPr>
              <a:t>, O </a:t>
            </a:r>
            <a:r>
              <a:rPr lang="en-US" sz="1600" b="1" dirty="0" err="1" smtClean="0">
                <a:solidFill>
                  <a:srgbClr val="FF0000"/>
                </a:solidFill>
              </a:rPr>
              <a:t>Ginoo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2.Sulod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kasingkasing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Laayng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mopuyo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3.Sulod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kasingkasing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Pun-a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Espiritu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Sulod na sa kasingkasing 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Sulod na sa kasingkasing ko </dc:title>
  <dc:creator>mary</dc:creator>
  <cp:lastModifiedBy>mary</cp:lastModifiedBy>
  <cp:revision>7</cp:revision>
  <dcterms:created xsi:type="dcterms:W3CDTF">2021-11-17T17:24:46Z</dcterms:created>
  <dcterms:modified xsi:type="dcterms:W3CDTF">2021-11-18T20:43:50Z</dcterms:modified>
</cp:coreProperties>
</file>