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9" d="100"/>
          <a:sy n="59" d="100"/>
        </p:scale>
        <p:origin x="-2045" y="-2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6D25-8E2A-40D2-945C-4842C2AA585C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824B-BDC0-48C9-A118-E6C5950CC1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6D25-8E2A-40D2-945C-4842C2AA585C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824B-BDC0-48C9-A118-E6C5950CC1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6D25-8E2A-40D2-945C-4842C2AA585C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824B-BDC0-48C9-A118-E6C5950CC1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6D25-8E2A-40D2-945C-4842C2AA585C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824B-BDC0-48C9-A118-E6C5950CC1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6D25-8E2A-40D2-945C-4842C2AA585C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824B-BDC0-48C9-A118-E6C5950CC1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6D25-8E2A-40D2-945C-4842C2AA585C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824B-BDC0-48C9-A118-E6C5950CC1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6D25-8E2A-40D2-945C-4842C2AA585C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824B-BDC0-48C9-A118-E6C5950CC1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6D25-8E2A-40D2-945C-4842C2AA585C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824B-BDC0-48C9-A118-E6C5950CC1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6D25-8E2A-40D2-945C-4842C2AA585C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824B-BDC0-48C9-A118-E6C5950CC1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6D25-8E2A-40D2-945C-4842C2AA585C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824B-BDC0-48C9-A118-E6C5950CC1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6D25-8E2A-40D2-945C-4842C2AA585C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824B-BDC0-48C9-A118-E6C5950CC1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06D25-8E2A-40D2-945C-4842C2AA585C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9824B-BDC0-48C9-A118-E6C5950CC12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속죄하신 구세주를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gợi khen Cứu Chú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536504" cy="62311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Ngợi</a:t>
            </a:r>
            <a:r>
              <a:rPr lang="en-US" b="1" dirty="0" smtClean="0"/>
              <a:t> </a:t>
            </a:r>
            <a:r>
              <a:rPr lang="en-US" b="1" dirty="0" err="1" smtClean="0"/>
              <a:t>khen</a:t>
            </a:r>
            <a:r>
              <a:rPr lang="en-US" b="1" dirty="0" smtClean="0"/>
              <a:t> </a:t>
            </a:r>
            <a:r>
              <a:rPr lang="en-US" b="1" dirty="0" err="1" smtClean="0"/>
              <a:t>Cứu</a:t>
            </a:r>
            <a:r>
              <a:rPr lang="en-US" b="1" dirty="0" smtClean="0"/>
              <a:t> </a:t>
            </a:r>
            <a:r>
              <a:rPr lang="en-US" b="1" dirty="0" err="1" smtClean="0"/>
              <a:t>Chúa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5184576" cy="5832648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Ngợi khen Cứu Chúa đã chuộc tôi nay,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nhân ái Chúa lớn rộng thay!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 nơi rủa sả, Chúa chuộc tôi ra,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đau đớn ở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Gôgôtha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Điệp khúc: 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Ngợi khen Chúa, Đấng chuộc chính tôi nay! 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Hồng huyết lưu ra chuộc tôi đây. 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Tại cây gỗ dấu hiệu Chúa tha tôi, 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Nợ </a:t>
            </a:r>
            <a:r>
              <a:rPr lang="vi-VN" b="1" dirty="0" smtClean="0">
                <a:solidFill>
                  <a:srgbClr val="FF0000"/>
                </a:solidFill>
              </a:rPr>
              <a:t>xưa </a:t>
            </a:r>
            <a:r>
              <a:rPr lang="vi-VN" b="1" dirty="0" smtClean="0">
                <a:solidFill>
                  <a:srgbClr val="FF0000"/>
                </a:solidFill>
              </a:rPr>
              <a:t>trả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vi-VN" b="1" dirty="0" smtClean="0">
                <a:solidFill>
                  <a:srgbClr val="FF0000"/>
                </a:solidFill>
              </a:rPr>
              <a:t> </a:t>
            </a:r>
            <a:r>
              <a:rPr lang="vi-VN" b="1" dirty="0" smtClean="0">
                <a:solidFill>
                  <a:srgbClr val="FF0000"/>
                </a:solidFill>
              </a:rPr>
              <a:t>thảnh thơi trọn đời. </a:t>
            </a: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Lòng ưa kể đến mẫu chuyện yêu đương,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Phận tôi chết Chúa vẫn còn thương.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ban phép tắc cứu chuộc nhưng không,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nhân ái ví biển mênh mông.</a:t>
            </a: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Lòng ưa tán mỹ Đấng chuộc tôi nay,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Quyền đắc thắng của Chúa lạ thay.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ban sức chiến thắng quyền âm ti.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Tội khiên, chết chóc chẳng sợ chi.</a:t>
            </a: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Ngợi khen Cứu Chúa đã chuộc tôi đây,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nhân ái thánh khiết rộng thay!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Được ơn Chúa cải tử hoàn sinh cho,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Ở luôn với Thánh Tử Jêsus.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186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Ngợi khen Cứu Chúa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Tôi Hoạt Hình Bài Hát Kinh </dc:title>
  <dc:creator>mary</dc:creator>
  <cp:lastModifiedBy>mary</cp:lastModifiedBy>
  <cp:revision>9</cp:revision>
  <dcterms:created xsi:type="dcterms:W3CDTF">2021-05-23T20:22:26Z</dcterms:created>
  <dcterms:modified xsi:type="dcterms:W3CDTF">2021-11-04T13:50:50Z</dcterms:modified>
</cp:coreProperties>
</file>