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2" d="100"/>
          <a:sy n="82" d="100"/>
        </p:scale>
        <p:origin x="-1349" y="5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2CF44-B921-4C4E-85C7-8D7D05B81D26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0AB0-6CBC-4134-8718-F7EEA34587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rarapat ang kordero bana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336704" cy="5040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Nararapat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kordero</a:t>
            </a:r>
            <a:r>
              <a:rPr lang="en-US" b="1" dirty="0" smtClean="0">
                <a:solidFill>
                  <a:schemeClr val="bg1"/>
                </a:solidFill>
              </a:rPr>
              <a:t> banal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7920880" cy="54279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Nararapat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kordero</a:t>
            </a:r>
            <a:r>
              <a:rPr lang="en-US" sz="1800" b="1" dirty="0" smtClean="0">
                <a:solidFill>
                  <a:schemeClr val="bg1"/>
                </a:solidFill>
              </a:rPr>
              <a:t> banal banal </a:t>
            </a:r>
            <a:r>
              <a:rPr lang="en-US" sz="1800" b="1" dirty="0" err="1" smtClean="0">
                <a:solidFill>
                  <a:schemeClr val="bg1"/>
                </a:solidFill>
              </a:rPr>
              <a:t>siya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aawitan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nakaupo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trono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mahabaging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langit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karapat-dapat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korderong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pinatay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banal banal </a:t>
            </a:r>
            <a:r>
              <a:rPr lang="en-US" sz="1800" b="1" dirty="0" err="1" smtClean="0">
                <a:solidFill>
                  <a:schemeClr val="bg1"/>
                </a:solidFill>
              </a:rPr>
              <a:t>kailanman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bagong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awit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ihandog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haring </a:t>
            </a:r>
            <a:r>
              <a:rPr lang="en-US" sz="1800" b="1" dirty="0" err="1" smtClean="0">
                <a:solidFill>
                  <a:schemeClr val="bg1"/>
                </a:solidFill>
              </a:rPr>
              <a:t>naka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luklok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langit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Banal banal banal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diyos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makapangyarihan</a:t>
            </a:r>
            <a:r>
              <a:rPr lang="en-US" sz="1800" b="1" dirty="0" smtClean="0">
                <a:solidFill>
                  <a:srgbClr val="FF0000"/>
                </a:solidFill>
              </a:rPr>
              <a:t> noon </a:t>
            </a:r>
            <a:r>
              <a:rPr lang="en-US" sz="1800" b="1" dirty="0" err="1" smtClean="0">
                <a:solidFill>
                  <a:srgbClr val="FF0000"/>
                </a:solidFill>
              </a:rPr>
              <a:t>ngayon</a:t>
            </a:r>
            <a:r>
              <a:rPr lang="en-US" sz="1800" b="1" dirty="0" smtClean="0">
                <a:solidFill>
                  <a:srgbClr val="FF0000"/>
                </a:solidFill>
              </a:rPr>
              <a:t> at </a:t>
            </a:r>
            <a:r>
              <a:rPr lang="en-US" sz="1800" b="1" dirty="0" err="1" smtClean="0">
                <a:solidFill>
                  <a:srgbClr val="FF0000"/>
                </a:solidFill>
              </a:rPr>
              <a:t>darating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Nilikhay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aawit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papuri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ikaw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lahat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akin </a:t>
            </a:r>
            <a:r>
              <a:rPr lang="en-US" sz="1800" b="1" dirty="0" err="1" smtClean="0">
                <a:solidFill>
                  <a:srgbClr val="FF0000"/>
                </a:solidFill>
              </a:rPr>
              <a:t>ika'y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pupurihin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Nararamtan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bahaghari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ningning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kidlat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ugong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kulog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papurit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karangalan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lakas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at </a:t>
            </a:r>
            <a:r>
              <a:rPr lang="en-US" sz="1800" b="1" dirty="0" err="1" smtClean="0">
                <a:solidFill>
                  <a:schemeClr val="bg1"/>
                </a:solidFill>
              </a:rPr>
              <a:t>luwalhati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kapangyarihan</a:t>
            </a:r>
            <a:r>
              <a:rPr lang="en-US" sz="1800" b="1" dirty="0" smtClean="0">
                <a:solidFill>
                  <a:schemeClr val="bg1"/>
                </a:solidFill>
              </a:rPr>
              <a:t> ay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hari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Nababalot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kamanghaan</a:t>
            </a:r>
            <a:r>
              <a:rPr lang="en-US" sz="1800" b="1" dirty="0" smtClean="0">
                <a:solidFill>
                  <a:schemeClr val="bg1"/>
                </a:solidFill>
              </a:rPr>
              <a:t> kung </a:t>
            </a:r>
            <a:r>
              <a:rPr lang="en-US" sz="1800" b="1" dirty="0" err="1" smtClean="0">
                <a:solidFill>
                  <a:schemeClr val="bg1"/>
                </a:solidFill>
              </a:rPr>
              <a:t>ngalan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moy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sinasambit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ngalan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moy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kapangyarihan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hininga</a:t>
            </a:r>
            <a:r>
              <a:rPr lang="en-US" sz="1800" b="1" dirty="0" smtClean="0">
                <a:solidFill>
                  <a:schemeClr val="bg1"/>
                </a:solidFill>
              </a:rPr>
              <a:t>  at </a:t>
            </a:r>
            <a:r>
              <a:rPr lang="en-US" sz="1800" b="1" dirty="0" err="1" smtClean="0">
                <a:solidFill>
                  <a:schemeClr val="bg1"/>
                </a:solidFill>
              </a:rPr>
              <a:t>tubig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buhay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misteryo</a:t>
            </a:r>
            <a:r>
              <a:rPr lang="en-US" sz="1800" b="1" dirty="0" smtClean="0">
                <a:solidFill>
                  <a:schemeClr val="bg1"/>
                </a:solidFill>
              </a:rPr>
              <a:t> at </a:t>
            </a:r>
            <a:r>
              <a:rPr lang="en-US" sz="1800" b="1" dirty="0" err="1" smtClean="0">
                <a:solidFill>
                  <a:schemeClr val="bg1"/>
                </a:solidFill>
              </a:rPr>
              <a:t>kababalaghan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91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Nararapat ang kordero banal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Karapatdapat ang korderong pinatay</dc:title>
  <dc:creator>mary</dc:creator>
  <cp:lastModifiedBy>mary</cp:lastModifiedBy>
  <cp:revision>8</cp:revision>
  <dcterms:created xsi:type="dcterms:W3CDTF">2020-07-04T21:05:14Z</dcterms:created>
  <dcterms:modified xsi:type="dcterms:W3CDTF">2021-11-11T21:52:45Z</dcterms:modified>
</cp:coreProperties>
</file>