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505D-F216-43B1-BF4A-CD29F37D9718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F082C-0551-4D6E-8166-53C13D560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505D-F216-43B1-BF4A-CD29F37D9718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F082C-0551-4D6E-8166-53C13D560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505D-F216-43B1-BF4A-CD29F37D9718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F082C-0551-4D6E-8166-53C13D560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505D-F216-43B1-BF4A-CD29F37D9718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F082C-0551-4D6E-8166-53C13D560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505D-F216-43B1-BF4A-CD29F37D9718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F082C-0551-4D6E-8166-53C13D560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505D-F216-43B1-BF4A-CD29F37D9718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F082C-0551-4D6E-8166-53C13D560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505D-F216-43B1-BF4A-CD29F37D9718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F082C-0551-4D6E-8166-53C13D560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505D-F216-43B1-BF4A-CD29F37D9718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F082C-0551-4D6E-8166-53C13D560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505D-F216-43B1-BF4A-CD29F37D9718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F082C-0551-4D6E-8166-53C13D560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505D-F216-43B1-BF4A-CD29F37D9718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F082C-0551-4D6E-8166-53C13D560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505D-F216-43B1-BF4A-CD29F37D9718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F082C-0551-4D6E-8166-53C13D560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2505D-F216-43B1-BF4A-CD29F37D9718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F082C-0551-4D6E-8166-53C13D5604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4" cstate="print">
            <a:lum bright="52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t meinen Sorgen eil ich zu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88640"/>
            <a:ext cx="6696744" cy="504055"/>
          </a:xfrm>
        </p:spPr>
        <p:txBody>
          <a:bodyPr>
            <a:normAutofit fontScale="90000"/>
          </a:bodyPr>
          <a:lstStyle/>
          <a:p>
            <a:r>
              <a:rPr lang="de-DE" sz="4000" b="1" dirty="0" smtClean="0"/>
              <a:t>Mit meinen Sorgen eil ich zu Jesus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4464496" cy="5616624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meinen Sorgen eil ich zu Jesus,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 meine Last erdrücket mich schier;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meinen Ängsten hör ich Ihn rufen: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"O, ihr Beladenen, kommet zu Mir!"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Refrain:</a:t>
            </a:r>
            <a:br>
              <a:rPr lang="de-DE" sz="1800" b="1" dirty="0" smtClean="0">
                <a:solidFill>
                  <a:srgbClr val="FF0000"/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Ihm muss ich's sagen, Ihm will ich's klagen,</a:t>
            </a:r>
            <a:br>
              <a:rPr lang="de-DE" sz="1800" b="1" dirty="0" smtClean="0">
                <a:solidFill>
                  <a:srgbClr val="FF0000"/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kann meine Last nicht tragen allein!</a:t>
            </a:r>
            <a:br>
              <a:rPr lang="de-DE" sz="1800" b="1" dirty="0" smtClean="0">
                <a:solidFill>
                  <a:srgbClr val="FF0000"/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Ihm will ich's klagen, Ihm muss ich's sagen;</a:t>
            </a:r>
            <a:br>
              <a:rPr lang="de-DE" sz="1800" b="1" dirty="0" smtClean="0">
                <a:solidFill>
                  <a:srgbClr val="FF0000"/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einer hilft tragen: Jesus allein!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der Versucher hart mich bedrängen,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flieh ich zum Hort der Seelen hinan.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dort kann der Feind mich niemals erreichen,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nimmt meiner schützend sich an.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mich die Welt der Sünde verleiten,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spiegelt sie trügrisch Lüste mir vor,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dann hilft nur einer mir überwinden;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gläubig zu Jesus schau ich empor.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15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Mit meinen Sorgen eil ich zu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 meinen Sorgen eil ich zu Jesus</dc:title>
  <dc:creator>mary</dc:creator>
  <cp:lastModifiedBy>mary</cp:lastModifiedBy>
  <cp:revision>6</cp:revision>
  <dcterms:created xsi:type="dcterms:W3CDTF">2021-11-07T13:39:35Z</dcterms:created>
  <dcterms:modified xsi:type="dcterms:W3CDTF">2021-11-07T22:02:04Z</dcterms:modified>
</cp:coreProperties>
</file>