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61F80-4196-4D9F-8D75-1CA60B69537C}" type="datetimeFigureOut">
              <a:rPr lang="en-US" smtClean="0"/>
              <a:t>11/16/2021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D0BE1F-B989-4359-B655-547EF213F6B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면류관 벗어서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t allen Kronen krö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112568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Mit</a:t>
            </a:r>
            <a:r>
              <a:rPr lang="en-US" b="1" dirty="0" smtClean="0"/>
              <a:t> </a:t>
            </a:r>
            <a:r>
              <a:rPr lang="en-US" b="1" dirty="0" err="1"/>
              <a:t>allen</a:t>
            </a:r>
            <a:r>
              <a:rPr lang="en-US" b="1" dirty="0"/>
              <a:t> </a:t>
            </a:r>
            <a:r>
              <a:rPr lang="en-US" b="1" dirty="0" err="1"/>
              <a:t>Kronen</a:t>
            </a:r>
            <a:r>
              <a:rPr lang="en-US" b="1" dirty="0"/>
              <a:t> </a:t>
            </a:r>
            <a:r>
              <a:rPr lang="en-US" b="1" dirty="0" err="1"/>
              <a:t>krönt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548680"/>
            <a:ext cx="5256584" cy="5616624"/>
          </a:xfrm>
        </p:spPr>
        <p:txBody>
          <a:bodyPr>
            <a:noAutofit/>
          </a:bodyPr>
          <a:lstStyle/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1.Mit allen Kronen krönt das Lamm auf Gottes Thron.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Hört, wie des Himmels Jubeel schon ohn' Ende Ihm ertönt.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Herz, mach dich bereit, sing Dem, der für uns starb.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 _ Ihm in alle Ewigkeit, der uns das Heil erwarb.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Mit allen Kronen krönt  Den, der die Liebe ist,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für uns gibt Sein Leben hin  und uns mit Gott versöhnt.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Preist des Erlösers Tun, das uns von Sünde heilt,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uns läßt in Seinem Frieden ruhn, die Kindschaft mit uns teilt.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Mit allen Kronen krönt  Den, der den Tod bezwingt,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aus dem Grabe sich erhebt und uns das Leben bringt.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Anbetend schaun wir an, was Er für uns vollbracht: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starb und lebt und hat vom Tod uns ewig frei gemacht.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Mit allen Kronen krönt  Den, der den Frieden schafft.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Pol zu Pol regiert Sein Wort  und Seines Geistes Kraft.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"Mach endlich alles neu!",  der Sehnsucht Stimme ruft.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"Erfülle alles mit dem Glanz  und Paradieses Duft."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Mit allen Kronen krönt  den Herrn der Ewigkeit.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alle Zeit und Welten schuf  und herrscht in Ewigkeit.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 Du zu Deinem Werk  für immer uns gemacht,</a:t>
            </a:r>
          </a:p>
          <a:p>
            <a:pPr algn="l"/>
            <a:r>
              <a:rPr lang="de-DE" sz="15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 Dir dafür, Herr Jesus Christ,  Preis, Ehr und Dank gebracht.</a:t>
            </a:r>
            <a:endParaRPr lang="en-US" sz="15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243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Mit allen Kronen krönt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Mit allen Kronen krönt </dc:title>
  <dc:creator>mary</dc:creator>
  <cp:lastModifiedBy>mary</cp:lastModifiedBy>
  <cp:revision>5</cp:revision>
  <dcterms:created xsi:type="dcterms:W3CDTF">2021-11-16T15:00:21Z</dcterms:created>
  <dcterms:modified xsi:type="dcterms:W3CDTF">2021-11-16T15:23:28Z</dcterms:modified>
</cp:coreProperties>
</file>