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0FE0C-75C1-40A4-877C-577187ED909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0FEFF-2DE6-49D5-9FBE-2A918F15AC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0FEFF-2DE6-49D5-9FBE-2A918F15ACE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59AE3-8BC7-4F07-B784-B5B5DF50ABD4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E2FD0-E1CC-4128-8C36-8A7C86F4F3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819472"/>
            <a:ext cx="9144000" cy="76774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d, milda lj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-548680"/>
            <a:ext cx="338437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Led, </a:t>
            </a:r>
            <a:r>
              <a:rPr lang="en-US" b="1" dirty="0" err="1" smtClean="0"/>
              <a:t>milda</a:t>
            </a:r>
            <a:r>
              <a:rPr lang="en-US" b="1" dirty="0" smtClean="0"/>
              <a:t> </a:t>
            </a:r>
            <a:r>
              <a:rPr lang="en-US" b="1" dirty="0" err="1" smtClean="0"/>
              <a:t>ljus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6192688" cy="468052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Led milda ljus, i dunkel dimfylld värld  Led du mig fram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Mörk natten är, långt från mitt hem min färd   Led du mig fram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Styr du min fot. Min fjärran framtids stig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vill ej se, ett steg är nog för mig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 alltid, Herre, var min bön att du mig ledde fram 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ville se och välja själv  Men nu;  led du mig fram 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Stolt av min kraft jag njöt på farligt spår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 stundens glans  Glöm bort de gångna år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kraft dock bar och framgent bära skall 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du blott styr Hän över hed och stup och forsars fall 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tills natten flyr och dina änglar ler i morgonskyn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förr en gång de log i banets syn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134</Words>
  <Application>Microsoft Office PowerPoint</Application>
  <PresentationFormat>On-screen Show (4:3)</PresentationFormat>
  <Paragraphs>16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Led, milda ljus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Led, milda ljus</dc:title>
  <dc:creator>mary</dc:creator>
  <cp:lastModifiedBy>mary</cp:lastModifiedBy>
  <cp:revision>11</cp:revision>
  <dcterms:created xsi:type="dcterms:W3CDTF">2021-10-31T00:23:15Z</dcterms:created>
  <dcterms:modified xsi:type="dcterms:W3CDTF">2021-11-01T17:58:33Z</dcterms:modified>
</cp:coreProperties>
</file>