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65" d="100"/>
          <a:sy n="65" d="100"/>
        </p:scale>
        <p:origin x="-1877" y="-10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28D17-5E58-4CFC-A496-E48515D95B5E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A055C-69CA-4C4D-9886-C2CEF0828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28D17-5E58-4CFC-A496-E48515D95B5E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A055C-69CA-4C4D-9886-C2CEF0828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28D17-5E58-4CFC-A496-E48515D95B5E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A055C-69CA-4C4D-9886-C2CEF0828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28D17-5E58-4CFC-A496-E48515D95B5E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A055C-69CA-4C4D-9886-C2CEF0828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28D17-5E58-4CFC-A496-E48515D95B5E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A055C-69CA-4C4D-9886-C2CEF0828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28D17-5E58-4CFC-A496-E48515D95B5E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A055C-69CA-4C4D-9886-C2CEF0828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28D17-5E58-4CFC-A496-E48515D95B5E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A055C-69CA-4C4D-9886-C2CEF0828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28D17-5E58-4CFC-A496-E48515D95B5E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A055C-69CA-4C4D-9886-C2CEF0828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28D17-5E58-4CFC-A496-E48515D95B5E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A055C-69CA-4C4D-9886-C2CEF0828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28D17-5E58-4CFC-A496-E48515D95B5E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A055C-69CA-4C4D-9886-C2CEF0828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28D17-5E58-4CFC-A496-E48515D95B5E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A055C-69CA-4C4D-9886-C2CEF0828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928D17-5E58-4CFC-A496-E48515D95B5E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8A055C-69CA-4C4D-9886-C2CEF08288D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속죄하신 구세주를1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u Memuji Penebusk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188640"/>
            <a:ext cx="5112568" cy="4766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Ku </a:t>
            </a:r>
            <a:r>
              <a:rPr lang="en-US" b="1" dirty="0" err="1" smtClean="0"/>
              <a:t>Memuji</a:t>
            </a:r>
            <a:r>
              <a:rPr lang="en-US" b="1" dirty="0" smtClean="0"/>
              <a:t> </a:t>
            </a:r>
            <a:r>
              <a:rPr lang="en-US" b="1" dirty="0" err="1" smtClean="0"/>
              <a:t>Penebusku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1196752"/>
            <a:ext cx="7776864" cy="504056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1.Ku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memuji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Penebusku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indah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disalibkan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merdeka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s'lamanya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Reff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Puji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puji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Penebusku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Hai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umat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tebusanNya</a:t>
            </a:r>
            <a:r>
              <a:rPr lang="en-US" sz="18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DarahNya</a:t>
            </a:r>
            <a:r>
              <a:rPr lang="en-US" sz="1800" b="1" dirty="0" smtClean="0">
                <a:solidFill>
                  <a:srgbClr val="FF0000"/>
                </a:solidFill>
              </a:rPr>
              <a:t> yang </a:t>
            </a:r>
            <a:r>
              <a:rPr lang="en-US" sz="1800" b="1" dirty="0" err="1" smtClean="0">
                <a:solidFill>
                  <a:srgbClr val="FF0000"/>
                </a:solidFill>
              </a:rPr>
              <a:t>membebaskan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Ku </a:t>
            </a:r>
            <a:r>
              <a:rPr lang="en-US" sz="1800" b="1" dirty="0" err="1" smtClean="0">
                <a:solidFill>
                  <a:srgbClr val="FF0000"/>
                </a:solidFill>
              </a:rPr>
              <a:t>merdeka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s'lamanya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2.Kuceritakan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Dulu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jalanku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sesat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terhingga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s'lamat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3.Ku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memuji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Penebusku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KuasaNya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kuwartakan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neraka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OlehNya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dikalahkan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4.Ku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memuji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Penebusku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Dulu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diangkat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olehNya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83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 Ku Memuji Penebusku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 Memuji Penebusku</dc:title>
  <dc:creator>mary</dc:creator>
  <cp:lastModifiedBy>mary</cp:lastModifiedBy>
  <cp:revision>8</cp:revision>
  <dcterms:created xsi:type="dcterms:W3CDTF">2021-11-02T16:19:29Z</dcterms:created>
  <dcterms:modified xsi:type="dcterms:W3CDTF">2021-11-04T13:42:04Z</dcterms:modified>
</cp:coreProperties>
</file>