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A013-645F-4AEE-AD57-D3FE631A964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C94-B7BE-43F1-BBDB-C55E573E6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A013-645F-4AEE-AD57-D3FE631A964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C94-B7BE-43F1-BBDB-C55E573E6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A013-645F-4AEE-AD57-D3FE631A964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C94-B7BE-43F1-BBDB-C55E573E6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A013-645F-4AEE-AD57-D3FE631A964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C94-B7BE-43F1-BBDB-C55E573E6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A013-645F-4AEE-AD57-D3FE631A964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C94-B7BE-43F1-BBDB-C55E573E6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A013-645F-4AEE-AD57-D3FE631A964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C94-B7BE-43F1-BBDB-C55E573E6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A013-645F-4AEE-AD57-D3FE631A964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C94-B7BE-43F1-BBDB-C55E573E6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A013-645F-4AEE-AD57-D3FE631A964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C94-B7BE-43F1-BBDB-C55E573E6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A013-645F-4AEE-AD57-D3FE631A964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C94-B7BE-43F1-BBDB-C55E573E6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A013-645F-4AEE-AD57-D3FE631A964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C94-B7BE-43F1-BBDB-C55E573E6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A013-645F-4AEE-AD57-D3FE631A964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C94-B7BE-43F1-BBDB-C55E573E6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5A013-645F-4AEE-AD57-D3FE631A964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38C94-B7BE-43F1-BBDB-C55E573E69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y laking pagbabago sa aking bu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0"/>
            <a:ext cx="806489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Kay </a:t>
            </a:r>
            <a:r>
              <a:rPr lang="en-US" b="1" dirty="0" err="1"/>
              <a:t>laking</a:t>
            </a:r>
            <a:r>
              <a:rPr lang="en-US" b="1" dirty="0"/>
              <a:t> </a:t>
            </a:r>
            <a:r>
              <a:rPr lang="en-US" b="1" dirty="0" err="1"/>
              <a:t>pagbabago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aking</a:t>
            </a:r>
            <a:r>
              <a:rPr lang="en-US" b="1" dirty="0"/>
              <a:t> </a:t>
            </a:r>
            <a:r>
              <a:rPr lang="en-US" b="1" dirty="0" err="1"/>
              <a:t>buhay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892480" cy="460851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pagbabago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Lumigaya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dati’y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lumbay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Nang </a:t>
            </a:r>
            <a:r>
              <a:rPr lang="en-US" sz="1600" b="1" dirty="0" err="1" smtClean="0">
                <a:solidFill>
                  <a:srgbClr val="FF0000"/>
                </a:solidFill>
              </a:rPr>
              <a:t>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Kristo</a:t>
            </a:r>
            <a:r>
              <a:rPr lang="en-US" sz="1600" b="1" dirty="0" smtClean="0">
                <a:solidFill>
                  <a:srgbClr val="FF0000"/>
                </a:solidFill>
              </a:rPr>
              <a:t> ay </a:t>
            </a:r>
            <a:r>
              <a:rPr lang="en-US" sz="1600" b="1" dirty="0" err="1" smtClean="0">
                <a:solidFill>
                  <a:srgbClr val="FF0000"/>
                </a:solidFill>
              </a:rPr>
              <a:t>tanggapin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Nang </a:t>
            </a:r>
            <a:r>
              <a:rPr lang="en-US" sz="1600" b="1" dirty="0" err="1" smtClean="0">
                <a:solidFill>
                  <a:srgbClr val="FF0000"/>
                </a:solidFill>
              </a:rPr>
              <a:t>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Kristo</a:t>
            </a:r>
            <a:r>
              <a:rPr lang="en-US" sz="1600" b="1" dirty="0" smtClean="0">
                <a:solidFill>
                  <a:srgbClr val="FF0000"/>
                </a:solidFill>
              </a:rPr>
              <a:t> ay </a:t>
            </a:r>
            <a:r>
              <a:rPr lang="en-US" sz="1600" b="1" dirty="0" err="1" smtClean="0">
                <a:solidFill>
                  <a:srgbClr val="FF0000"/>
                </a:solidFill>
              </a:rPr>
              <a:t>tanggapin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Galak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puso’y</a:t>
            </a:r>
            <a:r>
              <a:rPr lang="en-US" sz="1600" b="1" dirty="0" smtClean="0">
                <a:solidFill>
                  <a:srgbClr val="FF0000"/>
                </a:solidFill>
              </a:rPr>
              <a:t> nag-</a:t>
            </a:r>
            <a:r>
              <a:rPr lang="en-US" sz="1600" b="1" dirty="0" err="1" smtClean="0">
                <a:solidFill>
                  <a:srgbClr val="FF0000"/>
                </a:solidFill>
              </a:rPr>
              <a:t>umapaw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akin,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Nang </a:t>
            </a:r>
            <a:r>
              <a:rPr lang="en-US" sz="1600" b="1" dirty="0" err="1" smtClean="0">
                <a:solidFill>
                  <a:srgbClr val="FF0000"/>
                </a:solidFill>
              </a:rPr>
              <a:t>Siya</a:t>
            </a:r>
            <a:r>
              <a:rPr lang="en-US" sz="1600" b="1" dirty="0" smtClean="0">
                <a:solidFill>
                  <a:srgbClr val="FF0000"/>
                </a:solidFill>
              </a:rPr>
              <a:t> ay </a:t>
            </a:r>
            <a:r>
              <a:rPr lang="en-US" sz="1600" b="1" dirty="0" err="1" smtClean="0">
                <a:solidFill>
                  <a:srgbClr val="FF0000"/>
                </a:solidFill>
              </a:rPr>
              <a:t>aking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tanggapin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2.Hindi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malilihis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landas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3.Nagkaro’n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saysay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hungkag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Makamundong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4.Kabalisahan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Kasiyahan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matamis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presensiya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5.Iniwan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Mal’walhating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gumagabay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27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Kay laking pagbabago sa aking buhay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Kay laking pagbabago sa aking buhay </dc:title>
  <dc:creator>mary</dc:creator>
  <cp:lastModifiedBy>mary</cp:lastModifiedBy>
  <cp:revision>7</cp:revision>
  <dcterms:created xsi:type="dcterms:W3CDTF">2021-11-19T14:24:23Z</dcterms:created>
  <dcterms:modified xsi:type="dcterms:W3CDTF">2021-11-19T19:50:03Z</dcterms:modified>
</cp:coreProperties>
</file>