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2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A5B-1886-4D31-809B-C8975DD5F051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0459-3083-4213-A344-51DF7D00C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A5B-1886-4D31-809B-C8975DD5F051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0459-3083-4213-A344-51DF7D00C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A5B-1886-4D31-809B-C8975DD5F051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0459-3083-4213-A344-51DF7D00C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A5B-1886-4D31-809B-C8975DD5F051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0459-3083-4213-A344-51DF7D00C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A5B-1886-4D31-809B-C8975DD5F051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0459-3083-4213-A344-51DF7D00C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A5B-1886-4D31-809B-C8975DD5F051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0459-3083-4213-A344-51DF7D00C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A5B-1886-4D31-809B-C8975DD5F051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0459-3083-4213-A344-51DF7D00C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A5B-1886-4D31-809B-C8975DD5F051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0459-3083-4213-A344-51DF7D00C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A5B-1886-4D31-809B-C8975DD5F051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0459-3083-4213-A344-51DF7D00C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A5B-1886-4D31-809B-C8975DD5F051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0459-3083-4213-A344-51DF7D00C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A5B-1886-4D31-809B-C8975DD5F051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0459-3083-4213-A344-51DF7D00C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37A5B-1886-4D31-809B-C8975DD5F051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60459-3083-4213-A344-51DF7D00CE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4" cstate="print">
            <a:lum bright="52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ഐ മസ്റ്റ് ടെൽ ജീസസ്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"/>
            <a:ext cx="7128792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Kay </a:t>
            </a:r>
            <a:r>
              <a:rPr lang="en-US" b="1" dirty="0" err="1"/>
              <a:t>Hesus</a:t>
            </a:r>
            <a:r>
              <a:rPr lang="en-US" b="1" dirty="0"/>
              <a:t> ay </a:t>
            </a:r>
            <a:r>
              <a:rPr lang="en-US" b="1" dirty="0" err="1"/>
              <a:t>dapat</a:t>
            </a:r>
            <a:r>
              <a:rPr lang="en-US" b="1" dirty="0"/>
              <a:t> </a:t>
            </a:r>
            <a:r>
              <a:rPr lang="en-US" b="1" dirty="0" err="1"/>
              <a:t>kong</a:t>
            </a:r>
            <a:r>
              <a:rPr lang="en-US" b="1" dirty="0"/>
              <a:t> </a:t>
            </a:r>
            <a:r>
              <a:rPr lang="en-US" b="1" dirty="0" err="1"/>
              <a:t>sabihin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8136904" cy="568863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sabihin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pighati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tulungan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pinunasan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Kay </a:t>
            </a:r>
            <a:r>
              <a:rPr lang="en-US" sz="1800" b="1" dirty="0" err="1" smtClean="0">
                <a:solidFill>
                  <a:srgbClr val="FF0000"/>
                </a:solidFill>
              </a:rPr>
              <a:t>Hesus</a:t>
            </a:r>
            <a:r>
              <a:rPr lang="en-US" sz="1800" b="1" dirty="0" smtClean="0">
                <a:solidFill>
                  <a:srgbClr val="FF0000"/>
                </a:solidFill>
              </a:rPr>
              <a:t> ay </a:t>
            </a:r>
            <a:r>
              <a:rPr lang="en-US" sz="1800" b="1" dirty="0" err="1" smtClean="0">
                <a:solidFill>
                  <a:srgbClr val="FF0000"/>
                </a:solidFill>
              </a:rPr>
              <a:t>dapat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sabihin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Di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makaya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pasanin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Kay </a:t>
            </a:r>
            <a:r>
              <a:rPr lang="en-US" sz="1800" b="1" dirty="0" err="1" smtClean="0">
                <a:solidFill>
                  <a:srgbClr val="FF0000"/>
                </a:solidFill>
              </a:rPr>
              <a:t>Hesus</a:t>
            </a:r>
            <a:r>
              <a:rPr lang="en-US" sz="1800" b="1" dirty="0" smtClean="0">
                <a:solidFill>
                  <a:srgbClr val="FF0000"/>
                </a:solidFill>
              </a:rPr>
              <a:t> ay </a:t>
            </a:r>
            <a:r>
              <a:rPr lang="en-US" sz="1800" b="1" dirty="0" err="1" smtClean="0">
                <a:solidFill>
                  <a:srgbClr val="FF0000"/>
                </a:solidFill>
              </a:rPr>
              <a:t>dapat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sabihin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Hesus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matulungin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akin.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sabihin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harapin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kaaliwan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3.Kay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sabihin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Kakulangan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’king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tutustos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’king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kailangan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mayamang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katamasahan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4.Kay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sabihin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Panglaw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’king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gapos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mapalaya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5.Kay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sabihin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Dyablo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talunin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’kin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nang-akit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25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Kay Hesus ay dapat kong sabihin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Kay Hesus ay dapat kong sabihin </dc:title>
  <dc:creator>mary</dc:creator>
  <cp:lastModifiedBy>mary</cp:lastModifiedBy>
  <cp:revision>4</cp:revision>
  <dcterms:created xsi:type="dcterms:W3CDTF">2021-11-07T13:40:12Z</dcterms:created>
  <dcterms:modified xsi:type="dcterms:W3CDTF">2021-11-09T15:36:31Z</dcterms:modified>
</cp:coreProperties>
</file>